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9"/>
  </p:notesMasterIdLst>
  <p:handoutMasterIdLst>
    <p:handoutMasterId r:id="rId40"/>
  </p:handoutMasterIdLst>
  <p:sldIdLst>
    <p:sldId id="713" r:id="rId2"/>
    <p:sldId id="745" r:id="rId3"/>
    <p:sldId id="755" r:id="rId4"/>
    <p:sldId id="779" r:id="rId5"/>
    <p:sldId id="747" r:id="rId6"/>
    <p:sldId id="748" r:id="rId7"/>
    <p:sldId id="750" r:id="rId8"/>
    <p:sldId id="751" r:id="rId9"/>
    <p:sldId id="753" r:id="rId10"/>
    <p:sldId id="749" r:id="rId11"/>
    <p:sldId id="752" r:id="rId12"/>
    <p:sldId id="754" r:id="rId13"/>
    <p:sldId id="756" r:id="rId14"/>
    <p:sldId id="774" r:id="rId15"/>
    <p:sldId id="757" r:id="rId16"/>
    <p:sldId id="759" r:id="rId17"/>
    <p:sldId id="780" r:id="rId18"/>
    <p:sldId id="761" r:id="rId19"/>
    <p:sldId id="762" r:id="rId20"/>
    <p:sldId id="763" r:id="rId21"/>
    <p:sldId id="775" r:id="rId22"/>
    <p:sldId id="776" r:id="rId23"/>
    <p:sldId id="758" r:id="rId24"/>
    <p:sldId id="764" r:id="rId25"/>
    <p:sldId id="760" r:id="rId26"/>
    <p:sldId id="766" r:id="rId27"/>
    <p:sldId id="767" r:id="rId28"/>
    <p:sldId id="765" r:id="rId29"/>
    <p:sldId id="768" r:id="rId30"/>
    <p:sldId id="771" r:id="rId31"/>
    <p:sldId id="769" r:id="rId32"/>
    <p:sldId id="770" r:id="rId33"/>
    <p:sldId id="778" r:id="rId34"/>
    <p:sldId id="772" r:id="rId35"/>
    <p:sldId id="773" r:id="rId36"/>
    <p:sldId id="777" r:id="rId37"/>
    <p:sldId id="744" r:id="rId38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45"/>
            <p14:sldId id="755"/>
            <p14:sldId id="779"/>
            <p14:sldId id="747"/>
            <p14:sldId id="748"/>
            <p14:sldId id="750"/>
            <p14:sldId id="751"/>
            <p14:sldId id="753"/>
            <p14:sldId id="749"/>
            <p14:sldId id="752"/>
            <p14:sldId id="754"/>
            <p14:sldId id="756"/>
            <p14:sldId id="774"/>
            <p14:sldId id="757"/>
            <p14:sldId id="759"/>
            <p14:sldId id="780"/>
            <p14:sldId id="761"/>
            <p14:sldId id="762"/>
            <p14:sldId id="763"/>
            <p14:sldId id="775"/>
            <p14:sldId id="776"/>
            <p14:sldId id="758"/>
            <p14:sldId id="764"/>
            <p14:sldId id="760"/>
            <p14:sldId id="766"/>
            <p14:sldId id="767"/>
            <p14:sldId id="765"/>
            <p14:sldId id="768"/>
            <p14:sldId id="771"/>
            <p14:sldId id="769"/>
            <p14:sldId id="770"/>
            <p14:sldId id="778"/>
            <p14:sldId id="772"/>
            <p14:sldId id="773"/>
            <p14:sldId id="777"/>
            <p14:sldId id="7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E7F1"/>
    <a:srgbClr val="008F00"/>
    <a:srgbClr val="0432FF"/>
    <a:srgbClr val="EDBBE6"/>
    <a:srgbClr val="AB47A0"/>
    <a:srgbClr val="ECC1ED"/>
    <a:srgbClr val="A85FAB"/>
    <a:srgbClr val="FF40FF"/>
    <a:srgbClr val="BF5700"/>
    <a:srgbClr val="C65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7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936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2A99C-F491-8B40-AF55-007BBF4A8B03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4ACAE-AE61-3B40-88DE-4ED382086A0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NumPy</a:t>
          </a:r>
        </a:p>
      </dgm:t>
    </dgm:pt>
    <dgm:pt modelId="{FFD8B62A-47E9-444D-AFDE-A7DF79E8DB4C}" type="parTrans" cxnId="{B5F3A93D-7A2C-9C46-80F2-2A215A8C3A3A}">
      <dgm:prSet/>
      <dgm:spPr/>
      <dgm:t>
        <a:bodyPr/>
        <a:lstStyle/>
        <a:p>
          <a:endParaRPr lang="en-US"/>
        </a:p>
      </dgm:t>
    </dgm:pt>
    <dgm:pt modelId="{2A8B6A55-5F5F-5F4B-B9E8-89BD48FD28FF}" type="sibTrans" cxnId="{B5F3A93D-7A2C-9C46-80F2-2A215A8C3A3A}">
      <dgm:prSet/>
      <dgm:spPr/>
      <dgm:t>
        <a:bodyPr/>
        <a:lstStyle/>
        <a:p>
          <a:endParaRPr lang="en-US"/>
        </a:p>
      </dgm:t>
    </dgm:pt>
    <dgm:pt modelId="{3A1CF85B-9E88-324B-BCDD-7FF5C94AFD6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Why not just use a list?</a:t>
          </a:r>
        </a:p>
      </dgm:t>
    </dgm:pt>
    <dgm:pt modelId="{78FA620B-6CE7-424F-A49C-B2713A4C7770}" type="parTrans" cxnId="{425CAD69-FD0F-A547-8C20-9E3DF382A563}">
      <dgm:prSet/>
      <dgm:spPr/>
      <dgm:t>
        <a:bodyPr/>
        <a:lstStyle/>
        <a:p>
          <a:endParaRPr lang="en-US"/>
        </a:p>
      </dgm:t>
    </dgm:pt>
    <dgm:pt modelId="{73389518-4BAE-1746-BD33-233E266EC372}" type="sibTrans" cxnId="{425CAD69-FD0F-A547-8C20-9E3DF382A563}">
      <dgm:prSet/>
      <dgm:spPr/>
      <dgm:t>
        <a:bodyPr/>
        <a:lstStyle/>
        <a:p>
          <a:endParaRPr lang="en-US"/>
        </a:p>
      </dgm:t>
    </dgm:pt>
    <dgm:pt modelId="{36C96A3A-BBFF-4244-8DDD-820ABE6767D1}" type="pres">
      <dgm:prSet presAssocID="{8AE2A99C-F491-8B40-AF55-007BBF4A8B03}" presName="theList" presStyleCnt="0">
        <dgm:presLayoutVars>
          <dgm:dir/>
          <dgm:animLvl val="lvl"/>
          <dgm:resizeHandles val="exact"/>
        </dgm:presLayoutVars>
      </dgm:prSet>
      <dgm:spPr/>
    </dgm:pt>
    <dgm:pt modelId="{C8C19BAC-8D83-5845-A381-71EDDACA8FDE}" type="pres">
      <dgm:prSet presAssocID="{F494ACAE-AE61-3B40-88DE-4ED382086A0F}" presName="compNode" presStyleCnt="0"/>
      <dgm:spPr/>
    </dgm:pt>
    <dgm:pt modelId="{CFAFD393-B9EC-E443-B004-BD2A2B4543CA}" type="pres">
      <dgm:prSet presAssocID="{F494ACAE-AE61-3B40-88DE-4ED382086A0F}" presName="aNode" presStyleLbl="bgShp" presStyleIdx="0" presStyleCnt="2"/>
      <dgm:spPr/>
    </dgm:pt>
    <dgm:pt modelId="{133B8DD8-4F8F-2E49-86DE-EB7471A44FCD}" type="pres">
      <dgm:prSet presAssocID="{F494ACAE-AE61-3B40-88DE-4ED382086A0F}" presName="textNode" presStyleLbl="bgShp" presStyleIdx="0" presStyleCnt="2"/>
      <dgm:spPr/>
    </dgm:pt>
    <dgm:pt modelId="{39C186BD-5A81-B846-8FE5-5697203C0397}" type="pres">
      <dgm:prSet presAssocID="{F494ACAE-AE61-3B40-88DE-4ED382086A0F}" presName="compChildNode" presStyleCnt="0"/>
      <dgm:spPr/>
    </dgm:pt>
    <dgm:pt modelId="{FC70120D-D503-8042-A779-8DE1ACBB94ED}" type="pres">
      <dgm:prSet presAssocID="{F494ACAE-AE61-3B40-88DE-4ED382086A0F}" presName="theInnerList" presStyleCnt="0"/>
      <dgm:spPr/>
    </dgm:pt>
    <dgm:pt modelId="{1F6670FF-5332-9546-B8BA-031124BDD154}" type="pres">
      <dgm:prSet presAssocID="{F494ACAE-AE61-3B40-88DE-4ED382086A0F}" presName="aSpace" presStyleCnt="0"/>
      <dgm:spPr/>
    </dgm:pt>
    <dgm:pt modelId="{701CAD83-D408-7148-AC80-039AFC5861FD}" type="pres">
      <dgm:prSet presAssocID="{3A1CF85B-9E88-324B-BCDD-7FF5C94AFD60}" presName="compNode" presStyleCnt="0"/>
      <dgm:spPr/>
    </dgm:pt>
    <dgm:pt modelId="{6AAF0EE5-C67E-664F-BD74-CAA72598C771}" type="pres">
      <dgm:prSet presAssocID="{3A1CF85B-9E88-324B-BCDD-7FF5C94AFD60}" presName="aNode" presStyleLbl="bgShp" presStyleIdx="1" presStyleCnt="2"/>
      <dgm:spPr/>
    </dgm:pt>
    <dgm:pt modelId="{468F0B4E-D69F-3F44-A28C-5346100B0088}" type="pres">
      <dgm:prSet presAssocID="{3A1CF85B-9E88-324B-BCDD-7FF5C94AFD60}" presName="textNode" presStyleLbl="bgShp" presStyleIdx="1" presStyleCnt="2"/>
      <dgm:spPr/>
    </dgm:pt>
    <dgm:pt modelId="{C693CCC6-696E-AA47-B34D-D0D48C1AB884}" type="pres">
      <dgm:prSet presAssocID="{3A1CF85B-9E88-324B-BCDD-7FF5C94AFD60}" presName="compChildNode" presStyleCnt="0"/>
      <dgm:spPr/>
    </dgm:pt>
    <dgm:pt modelId="{8CF72CE6-61D5-C446-8B58-00D479D360D5}" type="pres">
      <dgm:prSet presAssocID="{3A1CF85B-9E88-324B-BCDD-7FF5C94AFD60}" presName="theInnerList" presStyleCnt="0"/>
      <dgm:spPr/>
    </dgm:pt>
  </dgm:ptLst>
  <dgm:cxnLst>
    <dgm:cxn modelId="{783E1212-16DB-8441-B384-A33804DC23AB}" type="presOf" srcId="{8AE2A99C-F491-8B40-AF55-007BBF4A8B03}" destId="{36C96A3A-BBFF-4244-8DDD-820ABE6767D1}" srcOrd="0" destOrd="0" presId="urn:microsoft.com/office/officeart/2005/8/layout/lProcess2"/>
    <dgm:cxn modelId="{62E9C431-4036-714F-B856-2C49BB9FA8BB}" type="presOf" srcId="{3A1CF85B-9E88-324B-BCDD-7FF5C94AFD60}" destId="{468F0B4E-D69F-3F44-A28C-5346100B0088}" srcOrd="1" destOrd="0" presId="urn:microsoft.com/office/officeart/2005/8/layout/lProcess2"/>
    <dgm:cxn modelId="{B5F3A93D-7A2C-9C46-80F2-2A215A8C3A3A}" srcId="{8AE2A99C-F491-8B40-AF55-007BBF4A8B03}" destId="{F494ACAE-AE61-3B40-88DE-4ED382086A0F}" srcOrd="0" destOrd="0" parTransId="{FFD8B62A-47E9-444D-AFDE-A7DF79E8DB4C}" sibTransId="{2A8B6A55-5F5F-5F4B-B9E8-89BD48FD28FF}"/>
    <dgm:cxn modelId="{425CAD69-FD0F-A547-8C20-9E3DF382A563}" srcId="{8AE2A99C-F491-8B40-AF55-007BBF4A8B03}" destId="{3A1CF85B-9E88-324B-BCDD-7FF5C94AFD60}" srcOrd="1" destOrd="0" parTransId="{78FA620B-6CE7-424F-A49C-B2713A4C7770}" sibTransId="{73389518-4BAE-1746-BD33-233E266EC372}"/>
    <dgm:cxn modelId="{DA7F18AF-75B0-354E-9AF9-EB9544C61984}" type="presOf" srcId="{F494ACAE-AE61-3B40-88DE-4ED382086A0F}" destId="{133B8DD8-4F8F-2E49-86DE-EB7471A44FCD}" srcOrd="1" destOrd="0" presId="urn:microsoft.com/office/officeart/2005/8/layout/lProcess2"/>
    <dgm:cxn modelId="{2CD87ABF-80A8-0543-9872-11719E446651}" type="presOf" srcId="{3A1CF85B-9E88-324B-BCDD-7FF5C94AFD60}" destId="{6AAF0EE5-C67E-664F-BD74-CAA72598C771}" srcOrd="0" destOrd="0" presId="urn:microsoft.com/office/officeart/2005/8/layout/lProcess2"/>
    <dgm:cxn modelId="{21ECDFE1-EF97-EC4F-9A42-F983426455E8}" type="presOf" srcId="{F494ACAE-AE61-3B40-88DE-4ED382086A0F}" destId="{CFAFD393-B9EC-E443-B004-BD2A2B4543CA}" srcOrd="0" destOrd="0" presId="urn:microsoft.com/office/officeart/2005/8/layout/lProcess2"/>
    <dgm:cxn modelId="{FFC83169-C88C-804B-A891-C702A13E93F6}" type="presParOf" srcId="{36C96A3A-BBFF-4244-8DDD-820ABE6767D1}" destId="{C8C19BAC-8D83-5845-A381-71EDDACA8FDE}" srcOrd="0" destOrd="0" presId="urn:microsoft.com/office/officeart/2005/8/layout/lProcess2"/>
    <dgm:cxn modelId="{AB60D820-4A08-A344-A153-FEF491183B69}" type="presParOf" srcId="{C8C19BAC-8D83-5845-A381-71EDDACA8FDE}" destId="{CFAFD393-B9EC-E443-B004-BD2A2B4543CA}" srcOrd="0" destOrd="0" presId="urn:microsoft.com/office/officeart/2005/8/layout/lProcess2"/>
    <dgm:cxn modelId="{C0890DDD-0F48-1647-8648-3B8C4522874E}" type="presParOf" srcId="{C8C19BAC-8D83-5845-A381-71EDDACA8FDE}" destId="{133B8DD8-4F8F-2E49-86DE-EB7471A44FCD}" srcOrd="1" destOrd="0" presId="urn:microsoft.com/office/officeart/2005/8/layout/lProcess2"/>
    <dgm:cxn modelId="{CB113940-1133-7D41-BC47-EC3672B158C0}" type="presParOf" srcId="{C8C19BAC-8D83-5845-A381-71EDDACA8FDE}" destId="{39C186BD-5A81-B846-8FE5-5697203C0397}" srcOrd="2" destOrd="0" presId="urn:microsoft.com/office/officeart/2005/8/layout/lProcess2"/>
    <dgm:cxn modelId="{3CD6E4AC-DC5A-8F47-BD0D-D602E2B11305}" type="presParOf" srcId="{39C186BD-5A81-B846-8FE5-5697203C0397}" destId="{FC70120D-D503-8042-A779-8DE1ACBB94ED}" srcOrd="0" destOrd="0" presId="urn:microsoft.com/office/officeart/2005/8/layout/lProcess2"/>
    <dgm:cxn modelId="{491CE224-27A2-FD4B-9272-928DE8670D25}" type="presParOf" srcId="{36C96A3A-BBFF-4244-8DDD-820ABE6767D1}" destId="{1F6670FF-5332-9546-B8BA-031124BDD154}" srcOrd="1" destOrd="0" presId="urn:microsoft.com/office/officeart/2005/8/layout/lProcess2"/>
    <dgm:cxn modelId="{F20C9A2C-4977-FC43-AD94-E6B69497169A}" type="presParOf" srcId="{36C96A3A-BBFF-4244-8DDD-820ABE6767D1}" destId="{701CAD83-D408-7148-AC80-039AFC5861FD}" srcOrd="2" destOrd="0" presId="urn:microsoft.com/office/officeart/2005/8/layout/lProcess2"/>
    <dgm:cxn modelId="{4CF4F3A1-A06C-4D47-82C1-4F9212EC0546}" type="presParOf" srcId="{701CAD83-D408-7148-AC80-039AFC5861FD}" destId="{6AAF0EE5-C67E-664F-BD74-CAA72598C771}" srcOrd="0" destOrd="0" presId="urn:microsoft.com/office/officeart/2005/8/layout/lProcess2"/>
    <dgm:cxn modelId="{9CACAFFE-9ADF-0F40-801E-8B70FDE5EFFE}" type="presParOf" srcId="{701CAD83-D408-7148-AC80-039AFC5861FD}" destId="{468F0B4E-D69F-3F44-A28C-5346100B0088}" srcOrd="1" destOrd="0" presId="urn:microsoft.com/office/officeart/2005/8/layout/lProcess2"/>
    <dgm:cxn modelId="{EDA33829-A3A7-B94F-A6BD-96880B845A9D}" type="presParOf" srcId="{701CAD83-D408-7148-AC80-039AFC5861FD}" destId="{C693CCC6-696E-AA47-B34D-D0D48C1AB884}" srcOrd="2" destOrd="0" presId="urn:microsoft.com/office/officeart/2005/8/layout/lProcess2"/>
    <dgm:cxn modelId="{CB436474-F995-544F-A367-6EBD93FC7D1E}" type="presParOf" srcId="{C693CCC6-696E-AA47-B34D-D0D48C1AB884}" destId="{8CF72CE6-61D5-C446-8B58-00D479D360D5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2A99C-F491-8B40-AF55-007BBF4A8B03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4ACAE-AE61-3B40-88DE-4ED382086A0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NumPy </a:t>
          </a:r>
          <a:r>
            <a:rPr lang="en-US" sz="2400" dirty="0">
              <a:sym typeface="Wingdings" pitchFamily="2" charset="2"/>
            </a:rPr>
            <a:t></a:t>
          </a:r>
          <a:r>
            <a:rPr lang="en-US" sz="2400" dirty="0"/>
            <a:t> perfect for large data arrays</a:t>
          </a:r>
        </a:p>
      </dgm:t>
    </dgm:pt>
    <dgm:pt modelId="{FFD8B62A-47E9-444D-AFDE-A7DF79E8DB4C}" type="parTrans" cxnId="{B5F3A93D-7A2C-9C46-80F2-2A215A8C3A3A}">
      <dgm:prSet/>
      <dgm:spPr/>
      <dgm:t>
        <a:bodyPr/>
        <a:lstStyle/>
        <a:p>
          <a:endParaRPr lang="en-US"/>
        </a:p>
      </dgm:t>
    </dgm:pt>
    <dgm:pt modelId="{2A8B6A55-5F5F-5F4B-B9E8-89BD48FD28FF}" type="sibTrans" cxnId="{B5F3A93D-7A2C-9C46-80F2-2A215A8C3A3A}">
      <dgm:prSet/>
      <dgm:spPr/>
      <dgm:t>
        <a:bodyPr/>
        <a:lstStyle/>
        <a:p>
          <a:endParaRPr lang="en-US"/>
        </a:p>
      </dgm:t>
    </dgm:pt>
    <dgm:pt modelId="{3A1CF85B-9E88-324B-BCDD-7FF5C94AFD6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List </a:t>
          </a:r>
          <a:r>
            <a:rPr lang="en-US" sz="2400" dirty="0">
              <a:sym typeface="Wingdings" pitchFamily="2" charset="2"/>
            </a:rPr>
            <a:t></a:t>
          </a:r>
          <a:r>
            <a:rPr lang="en-US" sz="2400" dirty="0"/>
            <a:t> great for small collections of disparate items</a:t>
          </a:r>
        </a:p>
      </dgm:t>
    </dgm:pt>
    <dgm:pt modelId="{78FA620B-6CE7-424F-A49C-B2713A4C7770}" type="parTrans" cxnId="{425CAD69-FD0F-A547-8C20-9E3DF382A563}">
      <dgm:prSet/>
      <dgm:spPr/>
      <dgm:t>
        <a:bodyPr/>
        <a:lstStyle/>
        <a:p>
          <a:endParaRPr lang="en-US"/>
        </a:p>
      </dgm:t>
    </dgm:pt>
    <dgm:pt modelId="{73389518-4BAE-1746-BD33-233E266EC372}" type="sibTrans" cxnId="{425CAD69-FD0F-A547-8C20-9E3DF382A563}">
      <dgm:prSet/>
      <dgm:spPr/>
      <dgm:t>
        <a:bodyPr/>
        <a:lstStyle/>
        <a:p>
          <a:endParaRPr lang="en-US"/>
        </a:p>
      </dgm:t>
    </dgm:pt>
    <dgm:pt modelId="{12A79301-90F7-8F4A-AFFF-51F95D194A8B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FAST</a:t>
          </a:r>
        </a:p>
      </dgm:t>
    </dgm:pt>
    <dgm:pt modelId="{6187AEB2-DF3C-404C-9E1E-B1375EF32597}" type="parTrans" cxnId="{CADD9EAE-5860-BD47-A281-2ADD41862FE8}">
      <dgm:prSet/>
      <dgm:spPr/>
      <dgm:t>
        <a:bodyPr/>
        <a:lstStyle/>
        <a:p>
          <a:endParaRPr lang="en-US"/>
        </a:p>
      </dgm:t>
    </dgm:pt>
    <dgm:pt modelId="{7ACBC843-2C91-0B4A-80DD-960EC16F4A16}" type="sibTrans" cxnId="{CADD9EAE-5860-BD47-A281-2ADD41862FE8}">
      <dgm:prSet/>
      <dgm:spPr/>
      <dgm:t>
        <a:bodyPr/>
        <a:lstStyle/>
        <a:p>
          <a:endParaRPr lang="en-US"/>
        </a:p>
      </dgm:t>
    </dgm:pt>
    <dgm:pt modelId="{25864671-9F97-2C44-9D11-322159A1E8A1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SLOW</a:t>
          </a:r>
        </a:p>
      </dgm:t>
    </dgm:pt>
    <dgm:pt modelId="{3B8EB623-C921-9943-9169-580DA17CE51F}" type="parTrans" cxnId="{815F3BDF-DCDB-5941-9648-207BCA28E432}">
      <dgm:prSet/>
      <dgm:spPr/>
      <dgm:t>
        <a:bodyPr/>
        <a:lstStyle/>
        <a:p>
          <a:endParaRPr lang="en-US"/>
        </a:p>
      </dgm:t>
    </dgm:pt>
    <dgm:pt modelId="{822CD20E-804F-8548-BF14-372BDA1CF944}" type="sibTrans" cxnId="{815F3BDF-DCDB-5941-9648-207BCA28E432}">
      <dgm:prSet/>
      <dgm:spPr/>
      <dgm:t>
        <a:bodyPr/>
        <a:lstStyle/>
        <a:p>
          <a:endParaRPr lang="en-US"/>
        </a:p>
      </dgm:t>
    </dgm:pt>
    <dgm:pt modelId="{76A809DA-2F68-EF47-B093-E87F09824F7A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math</a:t>
          </a:r>
        </a:p>
      </dgm:t>
    </dgm:pt>
    <dgm:pt modelId="{ECC65E1B-A8DB-A846-BD43-EC9AB12F068B}" type="parTrans" cxnId="{C8242470-A1D3-454D-ABED-DF910CC74D44}">
      <dgm:prSet/>
      <dgm:spPr/>
      <dgm:t>
        <a:bodyPr/>
        <a:lstStyle/>
        <a:p>
          <a:endParaRPr lang="en-US"/>
        </a:p>
      </dgm:t>
    </dgm:pt>
    <dgm:pt modelId="{9DF02516-A318-8E4E-BD8A-76482BE0ADDC}" type="sibTrans" cxnId="{C8242470-A1D3-454D-ABED-DF910CC74D44}">
      <dgm:prSet/>
      <dgm:spPr/>
      <dgm:t>
        <a:bodyPr/>
        <a:lstStyle/>
        <a:p>
          <a:endParaRPr lang="en-US"/>
        </a:p>
      </dgm:t>
    </dgm:pt>
    <dgm:pt modelId="{7A91CDD0-8724-5E43-9768-ED1364EED1A8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statistics</a:t>
          </a:r>
        </a:p>
      </dgm:t>
    </dgm:pt>
    <dgm:pt modelId="{39B64390-EF21-E840-91C9-348B3CA84447}" type="parTrans" cxnId="{4FFDD2D9-0A38-E940-8715-969A68565E30}">
      <dgm:prSet/>
      <dgm:spPr/>
      <dgm:t>
        <a:bodyPr/>
        <a:lstStyle/>
        <a:p>
          <a:endParaRPr lang="en-US"/>
        </a:p>
      </dgm:t>
    </dgm:pt>
    <dgm:pt modelId="{334576D1-E35A-8D43-9A1B-43AE480DE24D}" type="sibTrans" cxnId="{4FFDD2D9-0A38-E940-8715-969A68565E30}">
      <dgm:prSet/>
      <dgm:spPr/>
      <dgm:t>
        <a:bodyPr/>
        <a:lstStyle/>
        <a:p>
          <a:endParaRPr lang="en-US"/>
        </a:p>
      </dgm:t>
    </dgm:pt>
    <dgm:pt modelId="{8D283CD7-E551-874B-B605-805E8C7156D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Limited slicing in nested lists</a:t>
          </a:r>
        </a:p>
      </dgm:t>
    </dgm:pt>
    <dgm:pt modelId="{71FF337C-36B1-C74A-88DD-60478CF82151}" type="parTrans" cxnId="{3C343CE8-0C6C-2540-B8A3-95E355B01720}">
      <dgm:prSet/>
      <dgm:spPr/>
      <dgm:t>
        <a:bodyPr/>
        <a:lstStyle/>
        <a:p>
          <a:endParaRPr lang="en-US"/>
        </a:p>
      </dgm:t>
    </dgm:pt>
    <dgm:pt modelId="{246E87D7-877D-C441-86B9-763CF2C2895E}" type="sibTrans" cxnId="{3C343CE8-0C6C-2540-B8A3-95E355B01720}">
      <dgm:prSet/>
      <dgm:spPr/>
      <dgm:t>
        <a:bodyPr/>
        <a:lstStyle/>
        <a:p>
          <a:endParaRPr lang="en-US"/>
        </a:p>
      </dgm:t>
    </dgm:pt>
    <dgm:pt modelId="{7DC61F88-D518-9746-8736-78F885CE8C85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Multi-dimensional slicing</a:t>
          </a:r>
        </a:p>
      </dgm:t>
    </dgm:pt>
    <dgm:pt modelId="{B20352D8-E079-7342-8EC3-D5A1C7BF5D17}" type="parTrans" cxnId="{16A9BF1E-8FF9-C64A-8E20-BBBB66822122}">
      <dgm:prSet/>
      <dgm:spPr/>
      <dgm:t>
        <a:bodyPr/>
        <a:lstStyle/>
        <a:p>
          <a:endParaRPr lang="en-US"/>
        </a:p>
      </dgm:t>
    </dgm:pt>
    <dgm:pt modelId="{B7EEB3FD-3C9D-0046-8CF0-4515C493EC38}" type="sibTrans" cxnId="{16A9BF1E-8FF9-C64A-8E20-BBBB66822122}">
      <dgm:prSet/>
      <dgm:spPr/>
      <dgm:t>
        <a:bodyPr/>
        <a:lstStyle/>
        <a:p>
          <a:endParaRPr lang="en-US"/>
        </a:p>
      </dgm:t>
    </dgm:pt>
    <dgm:pt modelId="{DEC7BC61-EE3A-5D4D-A803-67F658D1C43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Can't change array size</a:t>
          </a:r>
        </a:p>
      </dgm:t>
    </dgm:pt>
    <dgm:pt modelId="{BAE878BD-8A8F-094A-BB47-CD1C22B25189}" type="parTrans" cxnId="{933BFC0A-829E-3B42-BB27-34956E9BC187}">
      <dgm:prSet/>
      <dgm:spPr/>
      <dgm:t>
        <a:bodyPr/>
        <a:lstStyle/>
        <a:p>
          <a:endParaRPr lang="en-US"/>
        </a:p>
      </dgm:t>
    </dgm:pt>
    <dgm:pt modelId="{1F4BD9EB-0CBB-5C45-BE5C-A04FFF0199F7}" type="sibTrans" cxnId="{933BFC0A-829E-3B42-BB27-34956E9BC187}">
      <dgm:prSet/>
      <dgm:spPr/>
      <dgm:t>
        <a:bodyPr/>
        <a:lstStyle/>
        <a:p>
          <a:endParaRPr lang="en-US"/>
        </a:p>
      </dgm:t>
    </dgm:pt>
    <dgm:pt modelId="{C9423943-EA24-5948-B900-03F2645A617D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to add/remove items</a:t>
          </a:r>
        </a:p>
      </dgm:t>
    </dgm:pt>
    <dgm:pt modelId="{02C00F1C-029B-1B49-8E8A-4F84047F3A3B}" type="parTrans" cxnId="{F2326069-24D4-B340-8681-D48F08450CE1}">
      <dgm:prSet/>
      <dgm:spPr/>
      <dgm:t>
        <a:bodyPr/>
        <a:lstStyle/>
        <a:p>
          <a:endParaRPr lang="en-US"/>
        </a:p>
      </dgm:t>
    </dgm:pt>
    <dgm:pt modelId="{AAFE4306-0835-224C-8609-C85A96590EFE}" type="sibTrans" cxnId="{F2326069-24D4-B340-8681-D48F08450CE1}">
      <dgm:prSet/>
      <dgm:spPr/>
      <dgm:t>
        <a:bodyPr/>
        <a:lstStyle/>
        <a:p>
          <a:endParaRPr lang="en-US"/>
        </a:p>
      </dgm:t>
    </dgm:pt>
    <dgm:pt modelId="{5D3F271C-8519-354B-984F-A9D70794C706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Can hold items of different types</a:t>
          </a:r>
        </a:p>
      </dgm:t>
    </dgm:pt>
    <dgm:pt modelId="{73CD0120-55EE-FA43-BBD3-98BF430B96F7}" type="parTrans" cxnId="{AA7AA9F7-8EC0-2549-A102-E1DF6990E9DD}">
      <dgm:prSet/>
      <dgm:spPr/>
      <dgm:t>
        <a:bodyPr/>
        <a:lstStyle/>
        <a:p>
          <a:endParaRPr lang="en-US"/>
        </a:p>
      </dgm:t>
    </dgm:pt>
    <dgm:pt modelId="{3FE3BD12-BF21-124A-8F02-4CF92BE853D0}" type="sibTrans" cxnId="{AA7AA9F7-8EC0-2549-A102-E1DF6990E9DD}">
      <dgm:prSet/>
      <dgm:spPr/>
      <dgm:t>
        <a:bodyPr/>
        <a:lstStyle/>
        <a:p>
          <a:endParaRPr lang="en-US"/>
        </a:p>
      </dgm:t>
    </dgm:pt>
    <dgm:pt modelId="{AB6758E1-9D70-D84B-B012-5DE6DC3EDEB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All items must be the same type</a:t>
          </a:r>
        </a:p>
      </dgm:t>
    </dgm:pt>
    <dgm:pt modelId="{FFC5E8FB-F2B1-6242-956A-B928D5522CBC}" type="parTrans" cxnId="{A3FAC1C6-4E76-7C48-A396-98AAA64B7973}">
      <dgm:prSet/>
      <dgm:spPr/>
      <dgm:t>
        <a:bodyPr/>
        <a:lstStyle/>
        <a:p>
          <a:endParaRPr lang="en-US"/>
        </a:p>
      </dgm:t>
    </dgm:pt>
    <dgm:pt modelId="{9528762A-49D9-2143-ABD0-4FC3C4E96A4F}" type="sibTrans" cxnId="{A3FAC1C6-4E76-7C48-A396-98AAA64B7973}">
      <dgm:prSet/>
      <dgm:spPr/>
      <dgm:t>
        <a:bodyPr/>
        <a:lstStyle/>
        <a:p>
          <a:endParaRPr lang="en-US"/>
        </a:p>
      </dgm:t>
    </dgm:pt>
    <dgm:pt modelId="{03A5EB7C-A8EB-D24A-BEDE-073753756D3E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Slices are references</a:t>
          </a:r>
        </a:p>
      </dgm:t>
    </dgm:pt>
    <dgm:pt modelId="{9AC00455-202D-444F-B278-CAC5121EF92F}" type="parTrans" cxnId="{93F915EB-993E-1344-8491-8B8C06801B72}">
      <dgm:prSet/>
      <dgm:spPr/>
      <dgm:t>
        <a:bodyPr/>
        <a:lstStyle/>
        <a:p>
          <a:endParaRPr lang="en-US"/>
        </a:p>
      </dgm:t>
    </dgm:pt>
    <dgm:pt modelId="{1E287F5E-A0F1-0143-B1A1-1532B19A02D5}" type="sibTrans" cxnId="{93F915EB-993E-1344-8491-8B8C06801B72}">
      <dgm:prSet/>
      <dgm:spPr/>
      <dgm:t>
        <a:bodyPr/>
        <a:lstStyle/>
        <a:p>
          <a:endParaRPr lang="en-US"/>
        </a:p>
      </dgm:t>
    </dgm:pt>
    <dgm:pt modelId="{FACCB30E-CBD2-7D41-B27C-88FBD1FF4C10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Slices are copies</a:t>
          </a:r>
        </a:p>
      </dgm:t>
    </dgm:pt>
    <dgm:pt modelId="{15FEB64F-B150-8747-BC6F-6498924884CC}" type="parTrans" cxnId="{32B499F8-8F9C-C549-AD0B-E0E9CA8F8B02}">
      <dgm:prSet/>
      <dgm:spPr/>
      <dgm:t>
        <a:bodyPr/>
        <a:lstStyle/>
        <a:p>
          <a:endParaRPr lang="en-US"/>
        </a:p>
      </dgm:t>
    </dgm:pt>
    <dgm:pt modelId="{85EC0EB9-A67A-C847-BBFC-A369B11A5433}" type="sibTrans" cxnId="{32B499F8-8F9C-C549-AD0B-E0E9CA8F8B02}">
      <dgm:prSet/>
      <dgm:spPr/>
      <dgm:t>
        <a:bodyPr/>
        <a:lstStyle/>
        <a:p>
          <a:endParaRPr lang="en-US"/>
        </a:p>
      </dgm:t>
    </dgm:pt>
    <dgm:pt modelId="{36C96A3A-BBFF-4244-8DDD-820ABE6767D1}" type="pres">
      <dgm:prSet presAssocID="{8AE2A99C-F491-8B40-AF55-007BBF4A8B03}" presName="theList" presStyleCnt="0">
        <dgm:presLayoutVars>
          <dgm:dir/>
          <dgm:animLvl val="lvl"/>
          <dgm:resizeHandles val="exact"/>
        </dgm:presLayoutVars>
      </dgm:prSet>
      <dgm:spPr/>
    </dgm:pt>
    <dgm:pt modelId="{C8C19BAC-8D83-5845-A381-71EDDACA8FDE}" type="pres">
      <dgm:prSet presAssocID="{F494ACAE-AE61-3B40-88DE-4ED382086A0F}" presName="compNode" presStyleCnt="0"/>
      <dgm:spPr/>
    </dgm:pt>
    <dgm:pt modelId="{CFAFD393-B9EC-E443-B004-BD2A2B4543CA}" type="pres">
      <dgm:prSet presAssocID="{F494ACAE-AE61-3B40-88DE-4ED382086A0F}" presName="aNode" presStyleLbl="bgShp" presStyleIdx="0" presStyleCnt="2"/>
      <dgm:spPr/>
    </dgm:pt>
    <dgm:pt modelId="{133B8DD8-4F8F-2E49-86DE-EB7471A44FCD}" type="pres">
      <dgm:prSet presAssocID="{F494ACAE-AE61-3B40-88DE-4ED382086A0F}" presName="textNode" presStyleLbl="bgShp" presStyleIdx="0" presStyleCnt="2"/>
      <dgm:spPr/>
    </dgm:pt>
    <dgm:pt modelId="{39C186BD-5A81-B846-8FE5-5697203C0397}" type="pres">
      <dgm:prSet presAssocID="{F494ACAE-AE61-3B40-88DE-4ED382086A0F}" presName="compChildNode" presStyleCnt="0"/>
      <dgm:spPr/>
    </dgm:pt>
    <dgm:pt modelId="{FC70120D-D503-8042-A779-8DE1ACBB94ED}" type="pres">
      <dgm:prSet presAssocID="{F494ACAE-AE61-3B40-88DE-4ED382086A0F}" presName="theInnerList" presStyleCnt="0"/>
      <dgm:spPr/>
    </dgm:pt>
    <dgm:pt modelId="{B3BFC2E0-4814-0143-963F-9132E3C0622C}" type="pres">
      <dgm:prSet presAssocID="{12A79301-90F7-8F4A-AFFF-51F95D194A8B}" presName="childNode" presStyleLbl="node1" presStyleIdx="0" presStyleCnt="12">
        <dgm:presLayoutVars>
          <dgm:bulletEnabled val="1"/>
        </dgm:presLayoutVars>
      </dgm:prSet>
      <dgm:spPr/>
    </dgm:pt>
    <dgm:pt modelId="{9456CA40-2ECB-5048-8ADA-187D3F2BD527}" type="pres">
      <dgm:prSet presAssocID="{12A79301-90F7-8F4A-AFFF-51F95D194A8B}" presName="aSpace2" presStyleCnt="0"/>
      <dgm:spPr/>
    </dgm:pt>
    <dgm:pt modelId="{C48A6470-0E9E-F648-B9E1-6A90D6D154CB}" type="pres">
      <dgm:prSet presAssocID="{7DC61F88-D518-9746-8736-78F885CE8C85}" presName="childNode" presStyleLbl="node1" presStyleIdx="1" presStyleCnt="12">
        <dgm:presLayoutVars>
          <dgm:bulletEnabled val="1"/>
        </dgm:presLayoutVars>
      </dgm:prSet>
      <dgm:spPr/>
    </dgm:pt>
    <dgm:pt modelId="{AC3F93FE-D184-5942-8056-E47000FCCA81}" type="pres">
      <dgm:prSet presAssocID="{7DC61F88-D518-9746-8736-78F885CE8C85}" presName="aSpace2" presStyleCnt="0"/>
      <dgm:spPr/>
    </dgm:pt>
    <dgm:pt modelId="{8A8327BB-5792-6345-AF3C-D2F6A0AB38FF}" type="pres">
      <dgm:prSet presAssocID="{76A809DA-2F68-EF47-B093-E87F09824F7A}" presName="childNode" presStyleLbl="node1" presStyleIdx="2" presStyleCnt="12">
        <dgm:presLayoutVars>
          <dgm:bulletEnabled val="1"/>
        </dgm:presLayoutVars>
      </dgm:prSet>
      <dgm:spPr/>
    </dgm:pt>
    <dgm:pt modelId="{8A088057-2937-1144-90E9-6CCC915555C7}" type="pres">
      <dgm:prSet presAssocID="{76A809DA-2F68-EF47-B093-E87F09824F7A}" presName="aSpace2" presStyleCnt="0"/>
      <dgm:spPr/>
    </dgm:pt>
    <dgm:pt modelId="{55365863-85FF-4648-BB5E-952972286900}" type="pres">
      <dgm:prSet presAssocID="{7A91CDD0-8724-5E43-9768-ED1364EED1A8}" presName="childNode" presStyleLbl="node1" presStyleIdx="3" presStyleCnt="12">
        <dgm:presLayoutVars>
          <dgm:bulletEnabled val="1"/>
        </dgm:presLayoutVars>
      </dgm:prSet>
      <dgm:spPr/>
    </dgm:pt>
    <dgm:pt modelId="{A73F81FE-AEA4-1943-A527-03541C8B4FEE}" type="pres">
      <dgm:prSet presAssocID="{7A91CDD0-8724-5E43-9768-ED1364EED1A8}" presName="aSpace2" presStyleCnt="0"/>
      <dgm:spPr/>
    </dgm:pt>
    <dgm:pt modelId="{C24061BE-0B4F-1644-961C-C2A0CBFA11B3}" type="pres">
      <dgm:prSet presAssocID="{03A5EB7C-A8EB-D24A-BEDE-073753756D3E}" presName="childNode" presStyleLbl="node1" presStyleIdx="4" presStyleCnt="12">
        <dgm:presLayoutVars>
          <dgm:bulletEnabled val="1"/>
        </dgm:presLayoutVars>
      </dgm:prSet>
      <dgm:spPr/>
    </dgm:pt>
    <dgm:pt modelId="{3107FDB3-43B5-2D46-BF73-7AD0A3C940E0}" type="pres">
      <dgm:prSet presAssocID="{03A5EB7C-A8EB-D24A-BEDE-073753756D3E}" presName="aSpace2" presStyleCnt="0"/>
      <dgm:spPr/>
    </dgm:pt>
    <dgm:pt modelId="{040B9411-BA74-4B40-8672-D5FABD5A9496}" type="pres">
      <dgm:prSet presAssocID="{AB6758E1-9D70-D84B-B012-5DE6DC3EDEB6}" presName="childNode" presStyleLbl="node1" presStyleIdx="5" presStyleCnt="12">
        <dgm:presLayoutVars>
          <dgm:bulletEnabled val="1"/>
        </dgm:presLayoutVars>
      </dgm:prSet>
      <dgm:spPr/>
    </dgm:pt>
    <dgm:pt modelId="{4D6AE168-5A70-1440-8440-FF377205CFDD}" type="pres">
      <dgm:prSet presAssocID="{AB6758E1-9D70-D84B-B012-5DE6DC3EDEB6}" presName="aSpace2" presStyleCnt="0"/>
      <dgm:spPr/>
    </dgm:pt>
    <dgm:pt modelId="{9E478DDE-D083-1547-BEED-014F895AA629}" type="pres">
      <dgm:prSet presAssocID="{DEC7BC61-EE3A-5D4D-A803-67F658D1C436}" presName="childNode" presStyleLbl="node1" presStyleIdx="6" presStyleCnt="12">
        <dgm:presLayoutVars>
          <dgm:bulletEnabled val="1"/>
        </dgm:presLayoutVars>
      </dgm:prSet>
      <dgm:spPr/>
    </dgm:pt>
    <dgm:pt modelId="{1F6670FF-5332-9546-B8BA-031124BDD154}" type="pres">
      <dgm:prSet presAssocID="{F494ACAE-AE61-3B40-88DE-4ED382086A0F}" presName="aSpace" presStyleCnt="0"/>
      <dgm:spPr/>
    </dgm:pt>
    <dgm:pt modelId="{701CAD83-D408-7148-AC80-039AFC5861FD}" type="pres">
      <dgm:prSet presAssocID="{3A1CF85B-9E88-324B-BCDD-7FF5C94AFD60}" presName="compNode" presStyleCnt="0"/>
      <dgm:spPr/>
    </dgm:pt>
    <dgm:pt modelId="{6AAF0EE5-C67E-664F-BD74-CAA72598C771}" type="pres">
      <dgm:prSet presAssocID="{3A1CF85B-9E88-324B-BCDD-7FF5C94AFD60}" presName="aNode" presStyleLbl="bgShp" presStyleIdx="1" presStyleCnt="2"/>
      <dgm:spPr/>
    </dgm:pt>
    <dgm:pt modelId="{468F0B4E-D69F-3F44-A28C-5346100B0088}" type="pres">
      <dgm:prSet presAssocID="{3A1CF85B-9E88-324B-BCDD-7FF5C94AFD60}" presName="textNode" presStyleLbl="bgShp" presStyleIdx="1" presStyleCnt="2"/>
      <dgm:spPr/>
    </dgm:pt>
    <dgm:pt modelId="{C693CCC6-696E-AA47-B34D-D0D48C1AB884}" type="pres">
      <dgm:prSet presAssocID="{3A1CF85B-9E88-324B-BCDD-7FF5C94AFD60}" presName="compChildNode" presStyleCnt="0"/>
      <dgm:spPr/>
    </dgm:pt>
    <dgm:pt modelId="{8CF72CE6-61D5-C446-8B58-00D479D360D5}" type="pres">
      <dgm:prSet presAssocID="{3A1CF85B-9E88-324B-BCDD-7FF5C94AFD60}" presName="theInnerList" presStyleCnt="0"/>
      <dgm:spPr/>
    </dgm:pt>
    <dgm:pt modelId="{F897D372-5F0C-064A-85A9-9975814B536C}" type="pres">
      <dgm:prSet presAssocID="{25864671-9F97-2C44-9D11-322159A1E8A1}" presName="childNode" presStyleLbl="node1" presStyleIdx="7" presStyleCnt="12">
        <dgm:presLayoutVars>
          <dgm:bulletEnabled val="1"/>
        </dgm:presLayoutVars>
      </dgm:prSet>
      <dgm:spPr/>
    </dgm:pt>
    <dgm:pt modelId="{A6AE0FD9-20D1-0A4F-BB79-4D1B647EA16E}" type="pres">
      <dgm:prSet presAssocID="{25864671-9F97-2C44-9D11-322159A1E8A1}" presName="aSpace2" presStyleCnt="0"/>
      <dgm:spPr/>
    </dgm:pt>
    <dgm:pt modelId="{6318A7C1-01B2-4145-BE01-F232B6CD7AFF}" type="pres">
      <dgm:prSet presAssocID="{8D283CD7-E551-874B-B605-805E8C7156D6}" presName="childNode" presStyleLbl="node1" presStyleIdx="8" presStyleCnt="12">
        <dgm:presLayoutVars>
          <dgm:bulletEnabled val="1"/>
        </dgm:presLayoutVars>
      </dgm:prSet>
      <dgm:spPr/>
    </dgm:pt>
    <dgm:pt modelId="{DEC43C5F-AAC8-D241-8825-1F4BFE55499E}" type="pres">
      <dgm:prSet presAssocID="{8D283CD7-E551-874B-B605-805E8C7156D6}" presName="aSpace2" presStyleCnt="0"/>
      <dgm:spPr/>
    </dgm:pt>
    <dgm:pt modelId="{4BF5C0FC-C8DA-BC45-A621-422928C37257}" type="pres">
      <dgm:prSet presAssocID="{FACCB30E-CBD2-7D41-B27C-88FBD1FF4C10}" presName="childNode" presStyleLbl="node1" presStyleIdx="9" presStyleCnt="12">
        <dgm:presLayoutVars>
          <dgm:bulletEnabled val="1"/>
        </dgm:presLayoutVars>
      </dgm:prSet>
      <dgm:spPr/>
    </dgm:pt>
    <dgm:pt modelId="{CD7B5F37-309E-0348-9E5E-E0471569D167}" type="pres">
      <dgm:prSet presAssocID="{FACCB30E-CBD2-7D41-B27C-88FBD1FF4C10}" presName="aSpace2" presStyleCnt="0"/>
      <dgm:spPr/>
    </dgm:pt>
    <dgm:pt modelId="{EED906FA-8CAC-6148-A090-3EDB01C1947C}" type="pres">
      <dgm:prSet presAssocID="{C9423943-EA24-5948-B900-03F2645A617D}" presName="childNode" presStyleLbl="node1" presStyleIdx="10" presStyleCnt="12">
        <dgm:presLayoutVars>
          <dgm:bulletEnabled val="1"/>
        </dgm:presLayoutVars>
      </dgm:prSet>
      <dgm:spPr/>
    </dgm:pt>
    <dgm:pt modelId="{A650DA82-E509-D446-B050-A2695CBEA71F}" type="pres">
      <dgm:prSet presAssocID="{C9423943-EA24-5948-B900-03F2645A617D}" presName="aSpace2" presStyleCnt="0"/>
      <dgm:spPr/>
    </dgm:pt>
    <dgm:pt modelId="{6CFF33A7-2309-A243-9457-565C0FBCD9C3}" type="pres">
      <dgm:prSet presAssocID="{5D3F271C-8519-354B-984F-A9D70794C706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933BFC0A-829E-3B42-BB27-34956E9BC187}" srcId="{F494ACAE-AE61-3B40-88DE-4ED382086A0F}" destId="{DEC7BC61-EE3A-5D4D-A803-67F658D1C436}" srcOrd="6" destOrd="0" parTransId="{BAE878BD-8A8F-094A-BB47-CD1C22B25189}" sibTransId="{1F4BD9EB-0CBB-5C45-BE5C-A04FFF0199F7}"/>
    <dgm:cxn modelId="{783E1212-16DB-8441-B384-A33804DC23AB}" type="presOf" srcId="{8AE2A99C-F491-8B40-AF55-007BBF4A8B03}" destId="{36C96A3A-BBFF-4244-8DDD-820ABE6767D1}" srcOrd="0" destOrd="0" presId="urn:microsoft.com/office/officeart/2005/8/layout/lProcess2"/>
    <dgm:cxn modelId="{16A9BF1E-8FF9-C64A-8E20-BBBB66822122}" srcId="{F494ACAE-AE61-3B40-88DE-4ED382086A0F}" destId="{7DC61F88-D518-9746-8736-78F885CE8C85}" srcOrd="1" destOrd="0" parTransId="{B20352D8-E079-7342-8EC3-D5A1C7BF5D17}" sibTransId="{B7EEB3FD-3C9D-0046-8CF0-4515C493EC38}"/>
    <dgm:cxn modelId="{62E9C431-4036-714F-B856-2C49BB9FA8BB}" type="presOf" srcId="{3A1CF85B-9E88-324B-BCDD-7FF5C94AFD60}" destId="{468F0B4E-D69F-3F44-A28C-5346100B0088}" srcOrd="1" destOrd="0" presId="urn:microsoft.com/office/officeart/2005/8/layout/lProcess2"/>
    <dgm:cxn modelId="{804C3F33-FB60-3C45-840D-239C56A1A59F}" type="presOf" srcId="{7A91CDD0-8724-5E43-9768-ED1364EED1A8}" destId="{55365863-85FF-4648-BB5E-952972286900}" srcOrd="0" destOrd="0" presId="urn:microsoft.com/office/officeart/2005/8/layout/lProcess2"/>
    <dgm:cxn modelId="{2A35C63C-5995-E34E-A02C-AF896F255DFA}" type="presOf" srcId="{AB6758E1-9D70-D84B-B012-5DE6DC3EDEB6}" destId="{040B9411-BA74-4B40-8672-D5FABD5A9496}" srcOrd="0" destOrd="0" presId="urn:microsoft.com/office/officeart/2005/8/layout/lProcess2"/>
    <dgm:cxn modelId="{B5F3A93D-7A2C-9C46-80F2-2A215A8C3A3A}" srcId="{8AE2A99C-F491-8B40-AF55-007BBF4A8B03}" destId="{F494ACAE-AE61-3B40-88DE-4ED382086A0F}" srcOrd="0" destOrd="0" parTransId="{FFD8B62A-47E9-444D-AFDE-A7DF79E8DB4C}" sibTransId="{2A8B6A55-5F5F-5F4B-B9E8-89BD48FD28FF}"/>
    <dgm:cxn modelId="{E4B6264B-F543-FA45-8909-D6F0C2EA23C7}" type="presOf" srcId="{12A79301-90F7-8F4A-AFFF-51F95D194A8B}" destId="{B3BFC2E0-4814-0143-963F-9132E3C0622C}" srcOrd="0" destOrd="0" presId="urn:microsoft.com/office/officeart/2005/8/layout/lProcess2"/>
    <dgm:cxn modelId="{02E2564D-5B51-1548-8DDF-D277A3A30E20}" type="presOf" srcId="{7DC61F88-D518-9746-8736-78F885CE8C85}" destId="{C48A6470-0E9E-F648-B9E1-6A90D6D154CB}" srcOrd="0" destOrd="0" presId="urn:microsoft.com/office/officeart/2005/8/layout/lProcess2"/>
    <dgm:cxn modelId="{8377E160-1C36-004C-9534-302F2722D6F0}" type="presOf" srcId="{03A5EB7C-A8EB-D24A-BEDE-073753756D3E}" destId="{C24061BE-0B4F-1644-961C-C2A0CBFA11B3}" srcOrd="0" destOrd="0" presId="urn:microsoft.com/office/officeart/2005/8/layout/lProcess2"/>
    <dgm:cxn modelId="{F2326069-24D4-B340-8681-D48F08450CE1}" srcId="{3A1CF85B-9E88-324B-BCDD-7FF5C94AFD60}" destId="{C9423943-EA24-5948-B900-03F2645A617D}" srcOrd="3" destOrd="0" parTransId="{02C00F1C-029B-1B49-8E8A-4F84047F3A3B}" sibTransId="{AAFE4306-0835-224C-8609-C85A96590EFE}"/>
    <dgm:cxn modelId="{425CAD69-FD0F-A547-8C20-9E3DF382A563}" srcId="{8AE2A99C-F491-8B40-AF55-007BBF4A8B03}" destId="{3A1CF85B-9E88-324B-BCDD-7FF5C94AFD60}" srcOrd="1" destOrd="0" parTransId="{78FA620B-6CE7-424F-A49C-B2713A4C7770}" sibTransId="{73389518-4BAE-1746-BD33-233E266EC372}"/>
    <dgm:cxn modelId="{C8242470-A1D3-454D-ABED-DF910CC74D44}" srcId="{F494ACAE-AE61-3B40-88DE-4ED382086A0F}" destId="{76A809DA-2F68-EF47-B093-E87F09824F7A}" srcOrd="2" destOrd="0" parTransId="{ECC65E1B-A8DB-A846-BD43-EC9AB12F068B}" sibTransId="{9DF02516-A318-8E4E-BD8A-76482BE0ADDC}"/>
    <dgm:cxn modelId="{2AFB817A-FF3C-6742-8715-C8430BD0B7CC}" type="presOf" srcId="{C9423943-EA24-5948-B900-03F2645A617D}" destId="{EED906FA-8CAC-6148-A090-3EDB01C1947C}" srcOrd="0" destOrd="0" presId="urn:microsoft.com/office/officeart/2005/8/layout/lProcess2"/>
    <dgm:cxn modelId="{CB05D88F-2773-4E45-98E3-8F2028C838C5}" type="presOf" srcId="{DEC7BC61-EE3A-5D4D-A803-67F658D1C436}" destId="{9E478DDE-D083-1547-BEED-014F895AA629}" srcOrd="0" destOrd="0" presId="urn:microsoft.com/office/officeart/2005/8/layout/lProcess2"/>
    <dgm:cxn modelId="{9806FC8F-D056-DD48-ACF2-6311F001182D}" type="presOf" srcId="{5D3F271C-8519-354B-984F-A9D70794C706}" destId="{6CFF33A7-2309-A243-9457-565C0FBCD9C3}" srcOrd="0" destOrd="0" presId="urn:microsoft.com/office/officeart/2005/8/layout/lProcess2"/>
    <dgm:cxn modelId="{32147D9F-69F5-BF44-B893-CBDAD3495ADE}" type="presOf" srcId="{76A809DA-2F68-EF47-B093-E87F09824F7A}" destId="{8A8327BB-5792-6345-AF3C-D2F6A0AB38FF}" srcOrd="0" destOrd="0" presId="urn:microsoft.com/office/officeart/2005/8/layout/lProcess2"/>
    <dgm:cxn modelId="{CADD9EAE-5860-BD47-A281-2ADD41862FE8}" srcId="{F494ACAE-AE61-3B40-88DE-4ED382086A0F}" destId="{12A79301-90F7-8F4A-AFFF-51F95D194A8B}" srcOrd="0" destOrd="0" parTransId="{6187AEB2-DF3C-404C-9E1E-B1375EF32597}" sibTransId="{7ACBC843-2C91-0B4A-80DD-960EC16F4A16}"/>
    <dgm:cxn modelId="{DA7F18AF-75B0-354E-9AF9-EB9544C61984}" type="presOf" srcId="{F494ACAE-AE61-3B40-88DE-4ED382086A0F}" destId="{133B8DD8-4F8F-2E49-86DE-EB7471A44FCD}" srcOrd="1" destOrd="0" presId="urn:microsoft.com/office/officeart/2005/8/layout/lProcess2"/>
    <dgm:cxn modelId="{9E7C6FBD-1E63-D641-A7AE-6CFB9648E426}" type="presOf" srcId="{25864671-9F97-2C44-9D11-322159A1E8A1}" destId="{F897D372-5F0C-064A-85A9-9975814B536C}" srcOrd="0" destOrd="0" presId="urn:microsoft.com/office/officeart/2005/8/layout/lProcess2"/>
    <dgm:cxn modelId="{2CD87ABF-80A8-0543-9872-11719E446651}" type="presOf" srcId="{3A1CF85B-9E88-324B-BCDD-7FF5C94AFD60}" destId="{6AAF0EE5-C67E-664F-BD74-CAA72598C771}" srcOrd="0" destOrd="0" presId="urn:microsoft.com/office/officeart/2005/8/layout/lProcess2"/>
    <dgm:cxn modelId="{8A2268C2-1B2B-4746-B25C-8E2B9F4F2DA2}" type="presOf" srcId="{8D283CD7-E551-874B-B605-805E8C7156D6}" destId="{6318A7C1-01B2-4145-BE01-F232B6CD7AFF}" srcOrd="0" destOrd="0" presId="urn:microsoft.com/office/officeart/2005/8/layout/lProcess2"/>
    <dgm:cxn modelId="{A3FAC1C6-4E76-7C48-A396-98AAA64B7973}" srcId="{F494ACAE-AE61-3B40-88DE-4ED382086A0F}" destId="{AB6758E1-9D70-D84B-B012-5DE6DC3EDEB6}" srcOrd="5" destOrd="0" parTransId="{FFC5E8FB-F2B1-6242-956A-B928D5522CBC}" sibTransId="{9528762A-49D9-2143-ABD0-4FC3C4E96A4F}"/>
    <dgm:cxn modelId="{A9B301C8-C565-B844-B9AC-99BF2036DA45}" type="presOf" srcId="{FACCB30E-CBD2-7D41-B27C-88FBD1FF4C10}" destId="{4BF5C0FC-C8DA-BC45-A621-422928C37257}" srcOrd="0" destOrd="0" presId="urn:microsoft.com/office/officeart/2005/8/layout/lProcess2"/>
    <dgm:cxn modelId="{4FFDD2D9-0A38-E940-8715-969A68565E30}" srcId="{F494ACAE-AE61-3B40-88DE-4ED382086A0F}" destId="{7A91CDD0-8724-5E43-9768-ED1364EED1A8}" srcOrd="3" destOrd="0" parTransId="{39B64390-EF21-E840-91C9-348B3CA84447}" sibTransId="{334576D1-E35A-8D43-9A1B-43AE480DE24D}"/>
    <dgm:cxn modelId="{815F3BDF-DCDB-5941-9648-207BCA28E432}" srcId="{3A1CF85B-9E88-324B-BCDD-7FF5C94AFD60}" destId="{25864671-9F97-2C44-9D11-322159A1E8A1}" srcOrd="0" destOrd="0" parTransId="{3B8EB623-C921-9943-9169-580DA17CE51F}" sibTransId="{822CD20E-804F-8548-BF14-372BDA1CF944}"/>
    <dgm:cxn modelId="{21ECDFE1-EF97-EC4F-9A42-F983426455E8}" type="presOf" srcId="{F494ACAE-AE61-3B40-88DE-4ED382086A0F}" destId="{CFAFD393-B9EC-E443-B004-BD2A2B4543CA}" srcOrd="0" destOrd="0" presId="urn:microsoft.com/office/officeart/2005/8/layout/lProcess2"/>
    <dgm:cxn modelId="{3C343CE8-0C6C-2540-B8A3-95E355B01720}" srcId="{3A1CF85B-9E88-324B-BCDD-7FF5C94AFD60}" destId="{8D283CD7-E551-874B-B605-805E8C7156D6}" srcOrd="1" destOrd="0" parTransId="{71FF337C-36B1-C74A-88DD-60478CF82151}" sibTransId="{246E87D7-877D-C441-86B9-763CF2C2895E}"/>
    <dgm:cxn modelId="{93F915EB-993E-1344-8491-8B8C06801B72}" srcId="{F494ACAE-AE61-3B40-88DE-4ED382086A0F}" destId="{03A5EB7C-A8EB-D24A-BEDE-073753756D3E}" srcOrd="4" destOrd="0" parTransId="{9AC00455-202D-444F-B278-CAC5121EF92F}" sibTransId="{1E287F5E-A0F1-0143-B1A1-1532B19A02D5}"/>
    <dgm:cxn modelId="{AA7AA9F7-8EC0-2549-A102-E1DF6990E9DD}" srcId="{3A1CF85B-9E88-324B-BCDD-7FF5C94AFD60}" destId="{5D3F271C-8519-354B-984F-A9D70794C706}" srcOrd="4" destOrd="0" parTransId="{73CD0120-55EE-FA43-BBD3-98BF430B96F7}" sibTransId="{3FE3BD12-BF21-124A-8F02-4CF92BE853D0}"/>
    <dgm:cxn modelId="{32B499F8-8F9C-C549-AD0B-E0E9CA8F8B02}" srcId="{3A1CF85B-9E88-324B-BCDD-7FF5C94AFD60}" destId="{FACCB30E-CBD2-7D41-B27C-88FBD1FF4C10}" srcOrd="2" destOrd="0" parTransId="{15FEB64F-B150-8747-BC6F-6498924884CC}" sibTransId="{85EC0EB9-A67A-C847-BBFC-A369B11A5433}"/>
    <dgm:cxn modelId="{FFC83169-C88C-804B-A891-C702A13E93F6}" type="presParOf" srcId="{36C96A3A-BBFF-4244-8DDD-820ABE6767D1}" destId="{C8C19BAC-8D83-5845-A381-71EDDACA8FDE}" srcOrd="0" destOrd="0" presId="urn:microsoft.com/office/officeart/2005/8/layout/lProcess2"/>
    <dgm:cxn modelId="{AB60D820-4A08-A344-A153-FEF491183B69}" type="presParOf" srcId="{C8C19BAC-8D83-5845-A381-71EDDACA8FDE}" destId="{CFAFD393-B9EC-E443-B004-BD2A2B4543CA}" srcOrd="0" destOrd="0" presId="urn:microsoft.com/office/officeart/2005/8/layout/lProcess2"/>
    <dgm:cxn modelId="{C0890DDD-0F48-1647-8648-3B8C4522874E}" type="presParOf" srcId="{C8C19BAC-8D83-5845-A381-71EDDACA8FDE}" destId="{133B8DD8-4F8F-2E49-86DE-EB7471A44FCD}" srcOrd="1" destOrd="0" presId="urn:microsoft.com/office/officeart/2005/8/layout/lProcess2"/>
    <dgm:cxn modelId="{CB113940-1133-7D41-BC47-EC3672B158C0}" type="presParOf" srcId="{C8C19BAC-8D83-5845-A381-71EDDACA8FDE}" destId="{39C186BD-5A81-B846-8FE5-5697203C0397}" srcOrd="2" destOrd="0" presId="urn:microsoft.com/office/officeart/2005/8/layout/lProcess2"/>
    <dgm:cxn modelId="{3CD6E4AC-DC5A-8F47-BD0D-D602E2B11305}" type="presParOf" srcId="{39C186BD-5A81-B846-8FE5-5697203C0397}" destId="{FC70120D-D503-8042-A779-8DE1ACBB94ED}" srcOrd="0" destOrd="0" presId="urn:microsoft.com/office/officeart/2005/8/layout/lProcess2"/>
    <dgm:cxn modelId="{0B0DF696-8D31-B640-AF60-133F260BB7E8}" type="presParOf" srcId="{FC70120D-D503-8042-A779-8DE1ACBB94ED}" destId="{B3BFC2E0-4814-0143-963F-9132E3C0622C}" srcOrd="0" destOrd="0" presId="urn:microsoft.com/office/officeart/2005/8/layout/lProcess2"/>
    <dgm:cxn modelId="{0C4EEBCE-B31F-6544-AF18-B964DFAFFDBD}" type="presParOf" srcId="{FC70120D-D503-8042-A779-8DE1ACBB94ED}" destId="{9456CA40-2ECB-5048-8ADA-187D3F2BD527}" srcOrd="1" destOrd="0" presId="urn:microsoft.com/office/officeart/2005/8/layout/lProcess2"/>
    <dgm:cxn modelId="{F708A0CA-D128-2741-B8D4-0EE8953530BB}" type="presParOf" srcId="{FC70120D-D503-8042-A779-8DE1ACBB94ED}" destId="{C48A6470-0E9E-F648-B9E1-6A90D6D154CB}" srcOrd="2" destOrd="0" presId="urn:microsoft.com/office/officeart/2005/8/layout/lProcess2"/>
    <dgm:cxn modelId="{35026F4E-0D8A-0244-96D1-2A482E364CEE}" type="presParOf" srcId="{FC70120D-D503-8042-A779-8DE1ACBB94ED}" destId="{AC3F93FE-D184-5942-8056-E47000FCCA81}" srcOrd="3" destOrd="0" presId="urn:microsoft.com/office/officeart/2005/8/layout/lProcess2"/>
    <dgm:cxn modelId="{A62375A0-CBF8-C74B-A047-2442D05B82A7}" type="presParOf" srcId="{FC70120D-D503-8042-A779-8DE1ACBB94ED}" destId="{8A8327BB-5792-6345-AF3C-D2F6A0AB38FF}" srcOrd="4" destOrd="0" presId="urn:microsoft.com/office/officeart/2005/8/layout/lProcess2"/>
    <dgm:cxn modelId="{C7384A06-E097-2445-8B1D-4599B39952C9}" type="presParOf" srcId="{FC70120D-D503-8042-A779-8DE1ACBB94ED}" destId="{8A088057-2937-1144-90E9-6CCC915555C7}" srcOrd="5" destOrd="0" presId="urn:microsoft.com/office/officeart/2005/8/layout/lProcess2"/>
    <dgm:cxn modelId="{EBFA2290-E8F3-E046-BA85-4FF9FF2E2E59}" type="presParOf" srcId="{FC70120D-D503-8042-A779-8DE1ACBB94ED}" destId="{55365863-85FF-4648-BB5E-952972286900}" srcOrd="6" destOrd="0" presId="urn:microsoft.com/office/officeart/2005/8/layout/lProcess2"/>
    <dgm:cxn modelId="{3CB4863B-791B-C241-A91C-47C2973D2CDF}" type="presParOf" srcId="{FC70120D-D503-8042-A779-8DE1ACBB94ED}" destId="{A73F81FE-AEA4-1943-A527-03541C8B4FEE}" srcOrd="7" destOrd="0" presId="urn:microsoft.com/office/officeart/2005/8/layout/lProcess2"/>
    <dgm:cxn modelId="{92A2B837-4FCA-C245-A7D8-32FABE70E28C}" type="presParOf" srcId="{FC70120D-D503-8042-A779-8DE1ACBB94ED}" destId="{C24061BE-0B4F-1644-961C-C2A0CBFA11B3}" srcOrd="8" destOrd="0" presId="urn:microsoft.com/office/officeart/2005/8/layout/lProcess2"/>
    <dgm:cxn modelId="{C041A680-DFD9-F14B-AABD-F31CBAB369C3}" type="presParOf" srcId="{FC70120D-D503-8042-A779-8DE1ACBB94ED}" destId="{3107FDB3-43B5-2D46-BF73-7AD0A3C940E0}" srcOrd="9" destOrd="0" presId="urn:microsoft.com/office/officeart/2005/8/layout/lProcess2"/>
    <dgm:cxn modelId="{446D8679-24E2-E940-BD57-34ACA105F763}" type="presParOf" srcId="{FC70120D-D503-8042-A779-8DE1ACBB94ED}" destId="{040B9411-BA74-4B40-8672-D5FABD5A9496}" srcOrd="10" destOrd="0" presId="urn:microsoft.com/office/officeart/2005/8/layout/lProcess2"/>
    <dgm:cxn modelId="{2F738949-2951-4049-9896-7063D644DA0F}" type="presParOf" srcId="{FC70120D-D503-8042-A779-8DE1ACBB94ED}" destId="{4D6AE168-5A70-1440-8440-FF377205CFDD}" srcOrd="11" destOrd="0" presId="urn:microsoft.com/office/officeart/2005/8/layout/lProcess2"/>
    <dgm:cxn modelId="{50586514-6EF6-9F43-965C-9C6D08B1CE93}" type="presParOf" srcId="{FC70120D-D503-8042-A779-8DE1ACBB94ED}" destId="{9E478DDE-D083-1547-BEED-014F895AA629}" srcOrd="12" destOrd="0" presId="urn:microsoft.com/office/officeart/2005/8/layout/lProcess2"/>
    <dgm:cxn modelId="{491CE224-27A2-FD4B-9272-928DE8670D25}" type="presParOf" srcId="{36C96A3A-BBFF-4244-8DDD-820ABE6767D1}" destId="{1F6670FF-5332-9546-B8BA-031124BDD154}" srcOrd="1" destOrd="0" presId="urn:microsoft.com/office/officeart/2005/8/layout/lProcess2"/>
    <dgm:cxn modelId="{F20C9A2C-4977-FC43-AD94-E6B69497169A}" type="presParOf" srcId="{36C96A3A-BBFF-4244-8DDD-820ABE6767D1}" destId="{701CAD83-D408-7148-AC80-039AFC5861FD}" srcOrd="2" destOrd="0" presId="urn:microsoft.com/office/officeart/2005/8/layout/lProcess2"/>
    <dgm:cxn modelId="{4CF4F3A1-A06C-4D47-82C1-4F9212EC0546}" type="presParOf" srcId="{701CAD83-D408-7148-AC80-039AFC5861FD}" destId="{6AAF0EE5-C67E-664F-BD74-CAA72598C771}" srcOrd="0" destOrd="0" presId="urn:microsoft.com/office/officeart/2005/8/layout/lProcess2"/>
    <dgm:cxn modelId="{9CACAFFE-9ADF-0F40-801E-8B70FDE5EFFE}" type="presParOf" srcId="{701CAD83-D408-7148-AC80-039AFC5861FD}" destId="{468F0B4E-D69F-3F44-A28C-5346100B0088}" srcOrd="1" destOrd="0" presId="urn:microsoft.com/office/officeart/2005/8/layout/lProcess2"/>
    <dgm:cxn modelId="{EDA33829-A3A7-B94F-A6BD-96880B845A9D}" type="presParOf" srcId="{701CAD83-D408-7148-AC80-039AFC5861FD}" destId="{C693CCC6-696E-AA47-B34D-D0D48C1AB884}" srcOrd="2" destOrd="0" presId="urn:microsoft.com/office/officeart/2005/8/layout/lProcess2"/>
    <dgm:cxn modelId="{CB436474-F995-544F-A367-6EBD93FC7D1E}" type="presParOf" srcId="{C693CCC6-696E-AA47-B34D-D0D48C1AB884}" destId="{8CF72CE6-61D5-C446-8B58-00D479D360D5}" srcOrd="0" destOrd="0" presId="urn:microsoft.com/office/officeart/2005/8/layout/lProcess2"/>
    <dgm:cxn modelId="{418AB303-66B9-2F4C-A11E-5A7A75D2F477}" type="presParOf" srcId="{8CF72CE6-61D5-C446-8B58-00D479D360D5}" destId="{F897D372-5F0C-064A-85A9-9975814B536C}" srcOrd="0" destOrd="0" presId="urn:microsoft.com/office/officeart/2005/8/layout/lProcess2"/>
    <dgm:cxn modelId="{E4B1B362-B6B1-9846-8BED-17CA222720AF}" type="presParOf" srcId="{8CF72CE6-61D5-C446-8B58-00D479D360D5}" destId="{A6AE0FD9-20D1-0A4F-BB79-4D1B647EA16E}" srcOrd="1" destOrd="0" presId="urn:microsoft.com/office/officeart/2005/8/layout/lProcess2"/>
    <dgm:cxn modelId="{EE7716C9-4288-7949-9C1C-FE9DF7EF19A6}" type="presParOf" srcId="{8CF72CE6-61D5-C446-8B58-00D479D360D5}" destId="{6318A7C1-01B2-4145-BE01-F232B6CD7AFF}" srcOrd="2" destOrd="0" presId="urn:microsoft.com/office/officeart/2005/8/layout/lProcess2"/>
    <dgm:cxn modelId="{AFC5D35E-A414-314A-8875-D0BA28AC3CB2}" type="presParOf" srcId="{8CF72CE6-61D5-C446-8B58-00D479D360D5}" destId="{DEC43C5F-AAC8-D241-8825-1F4BFE55499E}" srcOrd="3" destOrd="0" presId="urn:microsoft.com/office/officeart/2005/8/layout/lProcess2"/>
    <dgm:cxn modelId="{4E55A8F9-2AB7-294F-9D9B-49630582BEF4}" type="presParOf" srcId="{8CF72CE6-61D5-C446-8B58-00D479D360D5}" destId="{4BF5C0FC-C8DA-BC45-A621-422928C37257}" srcOrd="4" destOrd="0" presId="urn:microsoft.com/office/officeart/2005/8/layout/lProcess2"/>
    <dgm:cxn modelId="{2EBE557F-3C49-C847-8612-753AB34A5DCF}" type="presParOf" srcId="{8CF72CE6-61D5-C446-8B58-00D479D360D5}" destId="{CD7B5F37-309E-0348-9E5E-E0471569D167}" srcOrd="5" destOrd="0" presId="urn:microsoft.com/office/officeart/2005/8/layout/lProcess2"/>
    <dgm:cxn modelId="{18365238-C543-AC48-8C35-6446EF03540E}" type="presParOf" srcId="{8CF72CE6-61D5-C446-8B58-00D479D360D5}" destId="{EED906FA-8CAC-6148-A090-3EDB01C1947C}" srcOrd="6" destOrd="0" presId="urn:microsoft.com/office/officeart/2005/8/layout/lProcess2"/>
    <dgm:cxn modelId="{DEA692B4-58C7-4E4A-B213-0898F962726A}" type="presParOf" srcId="{8CF72CE6-61D5-C446-8B58-00D479D360D5}" destId="{A650DA82-E509-D446-B050-A2695CBEA71F}" srcOrd="7" destOrd="0" presId="urn:microsoft.com/office/officeart/2005/8/layout/lProcess2"/>
    <dgm:cxn modelId="{A19D0E71-A0ED-8447-938C-AB1D1DC5E25C}" type="presParOf" srcId="{8CF72CE6-61D5-C446-8B58-00D479D360D5}" destId="{6CFF33A7-2309-A243-9457-565C0FBCD9C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FD393-B9EC-E443-B004-BD2A2B4543CA}">
      <dsp:nvSpPr>
        <dsp:cNvPr id="0" name=""/>
        <dsp:cNvSpPr/>
      </dsp:nvSpPr>
      <dsp:spPr>
        <a:xfrm>
          <a:off x="4118" y="0"/>
          <a:ext cx="3962102" cy="22097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NumPy</a:t>
          </a:r>
        </a:p>
      </dsp:txBody>
      <dsp:txXfrm>
        <a:off x="4118" y="0"/>
        <a:ext cx="3962102" cy="662939"/>
      </dsp:txXfrm>
    </dsp:sp>
    <dsp:sp modelId="{6AAF0EE5-C67E-664F-BD74-CAA72598C771}">
      <dsp:nvSpPr>
        <dsp:cNvPr id="0" name=""/>
        <dsp:cNvSpPr/>
      </dsp:nvSpPr>
      <dsp:spPr>
        <a:xfrm>
          <a:off x="4263378" y="0"/>
          <a:ext cx="3962102" cy="22097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not just use a list?</a:t>
          </a:r>
        </a:p>
      </dsp:txBody>
      <dsp:txXfrm>
        <a:off x="4263378" y="0"/>
        <a:ext cx="3962102" cy="662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FD393-B9EC-E443-B004-BD2A2B4543CA}">
      <dsp:nvSpPr>
        <dsp:cNvPr id="0" name=""/>
        <dsp:cNvSpPr/>
      </dsp:nvSpPr>
      <dsp:spPr>
        <a:xfrm>
          <a:off x="4118" y="0"/>
          <a:ext cx="3962102" cy="42672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NumPy </a:t>
          </a:r>
          <a:r>
            <a:rPr lang="en-US" sz="2400" kern="1200" dirty="0">
              <a:sym typeface="Wingdings" pitchFamily="2" charset="2"/>
            </a:rPr>
            <a:t></a:t>
          </a:r>
          <a:r>
            <a:rPr lang="en-US" sz="2400" kern="1200" dirty="0"/>
            <a:t> perfect for large data arrays</a:t>
          </a:r>
        </a:p>
      </dsp:txBody>
      <dsp:txXfrm>
        <a:off x="4118" y="0"/>
        <a:ext cx="3962102" cy="1280160"/>
      </dsp:txXfrm>
    </dsp:sp>
    <dsp:sp modelId="{B3BFC2E0-4814-0143-963F-9132E3C0622C}">
      <dsp:nvSpPr>
        <dsp:cNvPr id="0" name=""/>
        <dsp:cNvSpPr/>
      </dsp:nvSpPr>
      <dsp:spPr>
        <a:xfrm>
          <a:off x="400329" y="1282764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FAST</a:t>
          </a:r>
        </a:p>
      </dsp:txBody>
      <dsp:txXfrm>
        <a:off x="410563" y="1292998"/>
        <a:ext cx="3149213" cy="328950"/>
      </dsp:txXfrm>
    </dsp:sp>
    <dsp:sp modelId="{C48A6470-0E9E-F648-B9E1-6A90D6D154CB}">
      <dsp:nvSpPr>
        <dsp:cNvPr id="0" name=""/>
        <dsp:cNvSpPr/>
      </dsp:nvSpPr>
      <dsp:spPr>
        <a:xfrm>
          <a:off x="400329" y="1685939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Multi-dimensional slicing</a:t>
          </a:r>
        </a:p>
      </dsp:txBody>
      <dsp:txXfrm>
        <a:off x="410563" y="1696173"/>
        <a:ext cx="3149213" cy="328950"/>
      </dsp:txXfrm>
    </dsp:sp>
    <dsp:sp modelId="{8A8327BB-5792-6345-AF3C-D2F6A0AB38FF}">
      <dsp:nvSpPr>
        <dsp:cNvPr id="0" name=""/>
        <dsp:cNvSpPr/>
      </dsp:nvSpPr>
      <dsp:spPr>
        <a:xfrm>
          <a:off x="400329" y="2089115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Easy math</a:t>
          </a:r>
        </a:p>
      </dsp:txBody>
      <dsp:txXfrm>
        <a:off x="410563" y="2099349"/>
        <a:ext cx="3149213" cy="328950"/>
      </dsp:txXfrm>
    </dsp:sp>
    <dsp:sp modelId="{55365863-85FF-4648-BB5E-952972286900}">
      <dsp:nvSpPr>
        <dsp:cNvPr id="0" name=""/>
        <dsp:cNvSpPr/>
      </dsp:nvSpPr>
      <dsp:spPr>
        <a:xfrm>
          <a:off x="400329" y="2492290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Easy statistics</a:t>
          </a:r>
        </a:p>
      </dsp:txBody>
      <dsp:txXfrm>
        <a:off x="410563" y="2502524"/>
        <a:ext cx="3149213" cy="328950"/>
      </dsp:txXfrm>
    </dsp:sp>
    <dsp:sp modelId="{C24061BE-0B4F-1644-961C-C2A0CBFA11B3}">
      <dsp:nvSpPr>
        <dsp:cNvPr id="0" name=""/>
        <dsp:cNvSpPr/>
      </dsp:nvSpPr>
      <dsp:spPr>
        <a:xfrm>
          <a:off x="400329" y="2895466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Slices are references</a:t>
          </a:r>
        </a:p>
      </dsp:txBody>
      <dsp:txXfrm>
        <a:off x="410563" y="2905700"/>
        <a:ext cx="3149213" cy="328950"/>
      </dsp:txXfrm>
    </dsp:sp>
    <dsp:sp modelId="{040B9411-BA74-4B40-8672-D5FABD5A9496}">
      <dsp:nvSpPr>
        <dsp:cNvPr id="0" name=""/>
        <dsp:cNvSpPr/>
      </dsp:nvSpPr>
      <dsp:spPr>
        <a:xfrm>
          <a:off x="400329" y="3298641"/>
          <a:ext cx="3169681" cy="349418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 items must be the same type</a:t>
          </a:r>
        </a:p>
      </dsp:txBody>
      <dsp:txXfrm>
        <a:off x="410563" y="3308875"/>
        <a:ext cx="3149213" cy="328950"/>
      </dsp:txXfrm>
    </dsp:sp>
    <dsp:sp modelId="{9E478DDE-D083-1547-BEED-014F895AA629}">
      <dsp:nvSpPr>
        <dsp:cNvPr id="0" name=""/>
        <dsp:cNvSpPr/>
      </dsp:nvSpPr>
      <dsp:spPr>
        <a:xfrm>
          <a:off x="400329" y="3701816"/>
          <a:ext cx="3169681" cy="349418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Can't change array size</a:t>
          </a:r>
        </a:p>
      </dsp:txBody>
      <dsp:txXfrm>
        <a:off x="410563" y="3712050"/>
        <a:ext cx="3149213" cy="328950"/>
      </dsp:txXfrm>
    </dsp:sp>
    <dsp:sp modelId="{6AAF0EE5-C67E-664F-BD74-CAA72598C771}">
      <dsp:nvSpPr>
        <dsp:cNvPr id="0" name=""/>
        <dsp:cNvSpPr/>
      </dsp:nvSpPr>
      <dsp:spPr>
        <a:xfrm>
          <a:off x="4263378" y="0"/>
          <a:ext cx="3962102" cy="42672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List </a:t>
          </a:r>
          <a:r>
            <a:rPr lang="en-US" sz="2400" kern="1200" dirty="0">
              <a:sym typeface="Wingdings" pitchFamily="2" charset="2"/>
            </a:rPr>
            <a:t></a:t>
          </a:r>
          <a:r>
            <a:rPr lang="en-US" sz="2400" kern="1200" dirty="0"/>
            <a:t> great for small collections of disparate items</a:t>
          </a:r>
        </a:p>
      </dsp:txBody>
      <dsp:txXfrm>
        <a:off x="4263378" y="0"/>
        <a:ext cx="3962102" cy="1280160"/>
      </dsp:txXfrm>
    </dsp:sp>
    <dsp:sp modelId="{F897D372-5F0C-064A-85A9-9975814B536C}">
      <dsp:nvSpPr>
        <dsp:cNvPr id="0" name=""/>
        <dsp:cNvSpPr/>
      </dsp:nvSpPr>
      <dsp:spPr>
        <a:xfrm>
          <a:off x="4659589" y="1280967"/>
          <a:ext cx="3169681" cy="493655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SLOW</a:t>
          </a:r>
        </a:p>
      </dsp:txBody>
      <dsp:txXfrm>
        <a:off x="4674048" y="1295426"/>
        <a:ext cx="3140763" cy="464737"/>
      </dsp:txXfrm>
    </dsp:sp>
    <dsp:sp modelId="{6318A7C1-01B2-4145-BE01-F232B6CD7AFF}">
      <dsp:nvSpPr>
        <dsp:cNvPr id="0" name=""/>
        <dsp:cNvSpPr/>
      </dsp:nvSpPr>
      <dsp:spPr>
        <a:xfrm>
          <a:off x="4659589" y="1850569"/>
          <a:ext cx="3169681" cy="493655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Limited slicing in nested lists</a:t>
          </a:r>
        </a:p>
      </dsp:txBody>
      <dsp:txXfrm>
        <a:off x="4674048" y="1865028"/>
        <a:ext cx="3140763" cy="464737"/>
      </dsp:txXfrm>
    </dsp:sp>
    <dsp:sp modelId="{4BF5C0FC-C8DA-BC45-A621-422928C37257}">
      <dsp:nvSpPr>
        <dsp:cNvPr id="0" name=""/>
        <dsp:cNvSpPr/>
      </dsp:nvSpPr>
      <dsp:spPr>
        <a:xfrm>
          <a:off x="4659589" y="2420172"/>
          <a:ext cx="3169681" cy="493655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Slices are copies</a:t>
          </a:r>
        </a:p>
      </dsp:txBody>
      <dsp:txXfrm>
        <a:off x="4674048" y="2434631"/>
        <a:ext cx="3140763" cy="464737"/>
      </dsp:txXfrm>
    </dsp:sp>
    <dsp:sp modelId="{EED906FA-8CAC-6148-A090-3EDB01C1947C}">
      <dsp:nvSpPr>
        <dsp:cNvPr id="0" name=""/>
        <dsp:cNvSpPr/>
      </dsp:nvSpPr>
      <dsp:spPr>
        <a:xfrm>
          <a:off x="4659589" y="2989774"/>
          <a:ext cx="3169681" cy="493655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Easy to add/remove items</a:t>
          </a:r>
        </a:p>
      </dsp:txBody>
      <dsp:txXfrm>
        <a:off x="4674048" y="3004233"/>
        <a:ext cx="3140763" cy="464737"/>
      </dsp:txXfrm>
    </dsp:sp>
    <dsp:sp modelId="{6CFF33A7-2309-A243-9457-565C0FBCD9C3}">
      <dsp:nvSpPr>
        <dsp:cNvPr id="0" name=""/>
        <dsp:cNvSpPr/>
      </dsp:nvSpPr>
      <dsp:spPr>
        <a:xfrm>
          <a:off x="4659589" y="3559377"/>
          <a:ext cx="3169681" cy="493655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hold items of different types</a:t>
          </a:r>
        </a:p>
      </dsp:txBody>
      <dsp:txXfrm>
        <a:off x="4674048" y="3573836"/>
        <a:ext cx="3140763" cy="464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1/10/22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alammar.github.io/visual-nump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multi-dimensional 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data arrays</a:t>
            </a:r>
            <a:r>
              <a:rPr lang="en-US" dirty="0"/>
              <a:t>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2915-8F73-A940-A509-35F2F1D4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A grayscale image is a 2D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9B1DF4-C703-3F49-9455-B0BE25DA2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2117"/>
            <a:ext cx="8229600" cy="31346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80D80-2560-814B-AE49-EF41095CC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CDEC-F6F8-6142-A8B7-F480B600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A color image is a 3D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A6F7D-78F8-7B41-A2AA-97BB51D25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4" y="1504950"/>
            <a:ext cx="8048012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2B921-E076-8A45-8620-FDDEEE77E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4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CBE8-3FB3-FB42-848E-01514786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A color movie is a 4D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F186-5330-D847-AF97-2D57F0B5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Hard to visualize</a:t>
            </a:r>
            <a:r>
              <a:rPr lang="en-US" dirty="0"/>
              <a:t>, but </a:t>
            </a:r>
            <a:r>
              <a:rPr lang="en-US" b="1" dirty="0">
                <a:solidFill>
                  <a:srgbClr val="C00000"/>
                </a:solidFill>
              </a:rPr>
              <a:t>easy to work with </a:t>
            </a:r>
            <a:r>
              <a:rPr lang="en-US" dirty="0"/>
              <a:t>mathematically and in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A7C0F-1E2F-9342-94BE-B990078A4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870F14F-AFDA-5745-8233-C4A7985B7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671674"/>
              </p:ext>
            </p:extLst>
          </p:nvPr>
        </p:nvGraphicFramePr>
        <p:xfrm>
          <a:off x="457200" y="2571750"/>
          <a:ext cx="8229600" cy="2209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955CF8-C584-9947-94AD-D2CCA49C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90477-D6C8-5B44-BD70-C7F91082A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B2D98-0E04-7749-8EC0-020774930963}"/>
              </a:ext>
            </a:extLst>
          </p:cNvPr>
          <p:cNvSpPr txBox="1"/>
          <p:nvPr/>
        </p:nvSpPr>
        <p:spPr>
          <a:xfrm>
            <a:off x="1524000" y="1581068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numpy</a:t>
            </a:r>
            <a:endParaRPr lang="en-US" sz="1600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BE838-E77E-1E42-B6D3-CF4882D9F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04950"/>
            <a:ext cx="830480" cy="83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43695-C238-4542-8A7F-C1F48981644F}"/>
              </a:ext>
            </a:extLst>
          </p:cNvPr>
          <p:cNvSpPr txBox="1"/>
          <p:nvPr/>
        </p:nvSpPr>
        <p:spPr>
          <a:xfrm>
            <a:off x="609600" y="3688748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 = </a:t>
            </a:r>
            <a:r>
              <a:rPr lang="en-US" sz="1200" dirty="0" err="1">
                <a:latin typeface="Courier" pitchFamily="2" charset="0"/>
              </a:rPr>
              <a:t>np.array</a:t>
            </a:r>
            <a:r>
              <a:rPr lang="en-US" sz="1200" dirty="0">
                <a:latin typeface="Courier" pitchFamily="2" charset="0"/>
              </a:rPr>
              <a:t>([1, 2, 5, 8])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9B723-F116-3542-B76D-43880D7C08BF}"/>
              </a:ext>
            </a:extLst>
          </p:cNvPr>
          <p:cNvSpPr txBox="1"/>
          <p:nvPr/>
        </p:nvSpPr>
        <p:spPr>
          <a:xfrm>
            <a:off x="609600" y="4392003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[1 2 5 8]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D82B5-B3D7-F746-9B6E-A01F79DEA5F9}"/>
              </a:ext>
            </a:extLst>
          </p:cNvPr>
          <p:cNvSpPr txBox="1"/>
          <p:nvPr/>
        </p:nvSpPr>
        <p:spPr>
          <a:xfrm>
            <a:off x="609600" y="3208516"/>
            <a:ext cx="36576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432FF"/>
                </a:solidFill>
                <a:latin typeface="Courier" pitchFamily="2" charset="0"/>
              </a:rPr>
              <a:t>numpy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Courier" pitchFamily="2" charset="0"/>
              </a:rPr>
              <a:t>np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23D93-4320-7F47-93F6-215AAA9CDD33}"/>
              </a:ext>
            </a:extLst>
          </p:cNvPr>
          <p:cNvSpPr txBox="1"/>
          <p:nvPr/>
        </p:nvSpPr>
        <p:spPr>
          <a:xfrm>
            <a:off x="4885946" y="3202454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 = [1, 2, 5, 8]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EE01C-1711-BC4A-9FD3-FBD3B57EBF8C}"/>
              </a:ext>
            </a:extLst>
          </p:cNvPr>
          <p:cNvSpPr txBox="1"/>
          <p:nvPr/>
        </p:nvSpPr>
        <p:spPr>
          <a:xfrm>
            <a:off x="4885946" y="3894951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[1 2 5 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CF1F8-8496-E74C-A7A9-E8BD2DF1172B}"/>
              </a:ext>
            </a:extLst>
          </p:cNvPr>
          <p:cNvSpPr txBox="1"/>
          <p:nvPr/>
        </p:nvSpPr>
        <p:spPr>
          <a:xfrm>
            <a:off x="6985796" y="1657350"/>
            <a:ext cx="147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902030302020204" pitchFamily="66" charset="0"/>
              </a:rPr>
              <a:t>We’ll answer this as we go</a:t>
            </a:r>
          </a:p>
        </p:txBody>
      </p:sp>
      <p:pic>
        <p:nvPicPr>
          <p:cNvPr id="16" name="Graphic 15" descr="Back outline">
            <a:extLst>
              <a:ext uri="{FF2B5EF4-FFF2-40B4-BE49-F238E27FC236}">
                <a16:creationId xmlns:a16="http://schemas.microsoft.com/office/drawing/2014/main" id="{CB3D9746-50A9-644F-8C6A-1F553BA4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347460" y="1838486"/>
            <a:ext cx="733264" cy="7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FC86-8D81-4A4F-9E92-D54B58AA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a graphical introduction to NumPy </a:t>
            </a:r>
            <a:br>
              <a:rPr lang="en-US" dirty="0"/>
            </a:br>
            <a:r>
              <a:rPr lang="en-US" dirty="0"/>
              <a:t>before we jump into code…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F46B1-0945-AE43-81E0-D1380A713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35C8-7D8D-464F-A7D4-8A4652B7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731137-DB9B-7A40-ABA5-F1BAFFC2A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5216"/>
            <a:ext cx="8229600" cy="16215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4315-991D-7545-9BBC-3FE7A535A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E501F-C8B4-654C-9A81-7ACF6BB7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78233"/>
            <a:ext cx="8229600" cy="12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and slice a 1D array just like a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2C85A9-2D29-4741-8138-AC5B8952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0093"/>
            <a:ext cx="8229600" cy="1897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4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with logical arrays!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2C85A9-2D29-4741-8138-AC5B8952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33"/>
          <a:stretch/>
        </p:blipFill>
        <p:spPr>
          <a:xfrm>
            <a:off x="457200" y="2140093"/>
            <a:ext cx="1371600" cy="1897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04D19F8-74C8-A841-8011-AD403E326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1" t="38458"/>
          <a:stretch/>
        </p:blipFill>
        <p:spPr>
          <a:xfrm>
            <a:off x="6781800" y="2869958"/>
            <a:ext cx="1143000" cy="116792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36A7A42-30D0-1A44-9A4C-E768FFFB8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5" r="83333"/>
          <a:stretch/>
        </p:blipFill>
        <p:spPr>
          <a:xfrm>
            <a:off x="3505200" y="2419349"/>
            <a:ext cx="1371600" cy="161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A0B43-2627-FF4C-8BAB-7DBEAC8E3B7D}"/>
              </a:ext>
            </a:extLst>
          </p:cNvPr>
          <p:cNvSpPr txBox="1"/>
          <p:nvPr/>
        </p:nvSpPr>
        <p:spPr>
          <a:xfrm>
            <a:off x="3276600" y="2118426"/>
            <a:ext cx="2057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mask = data &gt;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98A86-5316-F34A-A20D-0A9803ABC982}"/>
              </a:ext>
            </a:extLst>
          </p:cNvPr>
          <p:cNvSpPr/>
          <p:nvPr/>
        </p:nvSpPr>
        <p:spPr>
          <a:xfrm>
            <a:off x="3797808" y="3483864"/>
            <a:ext cx="960120" cy="457200"/>
          </a:xfrm>
          <a:prstGeom prst="rect">
            <a:avLst/>
          </a:prstGeom>
          <a:solidFill>
            <a:srgbClr val="C6E7F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A06DB2-C309-EA47-9C37-3E0743AAEDC6}"/>
              </a:ext>
            </a:extLst>
          </p:cNvPr>
          <p:cNvSpPr/>
          <p:nvPr/>
        </p:nvSpPr>
        <p:spPr>
          <a:xfrm>
            <a:off x="3797808" y="2975206"/>
            <a:ext cx="960120" cy="457200"/>
          </a:xfrm>
          <a:prstGeom prst="rect">
            <a:avLst/>
          </a:prstGeom>
          <a:solidFill>
            <a:srgbClr val="C6E7F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6AD32D-9FFD-8044-A771-57BFDB02B5C6}"/>
              </a:ext>
            </a:extLst>
          </p:cNvPr>
          <p:cNvSpPr/>
          <p:nvPr/>
        </p:nvSpPr>
        <p:spPr>
          <a:xfrm>
            <a:off x="3797808" y="2495347"/>
            <a:ext cx="960120" cy="457200"/>
          </a:xfrm>
          <a:prstGeom prst="rect">
            <a:avLst/>
          </a:prstGeom>
          <a:solidFill>
            <a:srgbClr val="C6E7F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07DEE-5088-194E-A0DC-71DA3D49F013}"/>
              </a:ext>
            </a:extLst>
          </p:cNvPr>
          <p:cNvSpPr txBox="1"/>
          <p:nvPr/>
        </p:nvSpPr>
        <p:spPr>
          <a:xfrm>
            <a:off x="6629400" y="208079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data[mask]</a:t>
            </a:r>
          </a:p>
        </p:txBody>
      </p:sp>
    </p:spTree>
    <p:extLst>
      <p:ext uri="{BB962C8B-B14F-4D97-AF65-F5344CB8AC3E}">
        <p14:creationId xmlns:p14="http://schemas.microsoft.com/office/powerpoint/2010/main" val="951472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7356-B912-E04D-AE9B-6E7D577E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995FF2-3184-D842-858A-AADC4A6E4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722"/>
            <a:ext cx="8229600" cy="12466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18E-2284-394A-8E68-06B3D7BED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2091-A671-FB48-BA43-2C58284A4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9827"/>
            <a:ext cx="8229600" cy="1421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7E020-B7BD-8F40-B284-7FB742CEB948}"/>
              </a:ext>
            </a:extLst>
          </p:cNvPr>
          <p:cNvSpPr txBox="1"/>
          <p:nvPr/>
        </p:nvSpPr>
        <p:spPr>
          <a:xfrm>
            <a:off x="457200" y="4414534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shape = (3,2)</a:t>
            </a:r>
          </a:p>
          <a:p>
            <a:r>
              <a:rPr lang="en-US" sz="1200" dirty="0" err="1">
                <a:latin typeface="Courier" pitchFamily="2" charset="0"/>
              </a:rPr>
              <a:t>np.ones</a:t>
            </a:r>
            <a:r>
              <a:rPr lang="en-US" sz="1200" dirty="0">
                <a:latin typeface="Courier" pitchFamily="2" charset="0"/>
              </a:rPr>
              <a:t>(shape)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F0010D-31E8-FD4F-8B27-93E813451166}"/>
              </a:ext>
            </a:extLst>
          </p:cNvPr>
          <p:cNvCxnSpPr>
            <a:cxnSpLocks/>
          </p:cNvCxnSpPr>
          <p:nvPr/>
        </p:nvCxnSpPr>
        <p:spPr>
          <a:xfrm>
            <a:off x="1143000" y="4095750"/>
            <a:ext cx="0" cy="242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80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and slice a 2D array almost like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356416-8C4B-2647-A157-E901991B9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7798"/>
            <a:ext cx="8229600" cy="221432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C5A798-A79F-C945-BF1F-468ABE2BA640}"/>
              </a:ext>
            </a:extLst>
          </p:cNvPr>
          <p:cNvSpPr txBox="1"/>
          <p:nvPr/>
        </p:nvSpPr>
        <p:spPr>
          <a:xfrm>
            <a:off x="6124736" y="449454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902030302020204" pitchFamily="66" charset="0"/>
              </a:rPr>
              <a:t>Impossible with a nested list!</a:t>
            </a:r>
          </a:p>
        </p:txBody>
      </p:sp>
      <p:pic>
        <p:nvPicPr>
          <p:cNvPr id="19" name="Graphic 18" descr="Back outline">
            <a:extLst>
              <a:ext uri="{FF2B5EF4-FFF2-40B4-BE49-F238E27FC236}">
                <a16:creationId xmlns:a16="http://schemas.microsoft.com/office/drawing/2014/main" id="{C6769E63-86A9-F545-ABFC-B226A6A8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382036" y="3992118"/>
            <a:ext cx="733264" cy="7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… and why we even consider using python for data science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426631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4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and slice a 2D array almost like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65E35D-D3F3-BF44-B920-8586C3715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02" y="1504950"/>
            <a:ext cx="6007395" cy="3429000"/>
          </a:xfrm>
        </p:spPr>
      </p:pic>
    </p:spTree>
    <p:extLst>
      <p:ext uri="{BB962C8B-B14F-4D97-AF65-F5344CB8AC3E}">
        <p14:creationId xmlns:p14="http://schemas.microsoft.com/office/powerpoint/2010/main" val="318855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04AA-8746-B247-AF2A-BC472D86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slices are references (unlike lists)!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57A40B-71EA-4E4D-B8B1-42380907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609600" y="2051052"/>
            <a:ext cx="1447800" cy="2214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5891-545B-F74B-A707-C8177497E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480B59B-D040-6D40-AA06-AC093393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543" r="1852"/>
          <a:stretch/>
        </p:blipFill>
        <p:spPr>
          <a:xfrm>
            <a:off x="2714245" y="2376904"/>
            <a:ext cx="1600200" cy="1892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7406C-C28E-7D43-A481-88D5A8B1C3F7}"/>
              </a:ext>
            </a:extLst>
          </p:cNvPr>
          <p:cNvSpPr txBox="1"/>
          <p:nvPr/>
        </p:nvSpPr>
        <p:spPr>
          <a:xfrm>
            <a:off x="2561844" y="2038350"/>
            <a:ext cx="19050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 = data[:2,0]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4F11-FE03-D044-BA34-B96E1689CD7A}"/>
              </a:ext>
            </a:extLst>
          </p:cNvPr>
          <p:cNvSpPr txBox="1"/>
          <p:nvPr/>
        </p:nvSpPr>
        <p:spPr>
          <a:xfrm>
            <a:off x="5029200" y="2038350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a[1] = 7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D5E61A3-D2AF-1A40-9EA3-3180281F2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7083552" y="2051052"/>
            <a:ext cx="1447800" cy="221432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6F1356E-1E25-374D-BC1D-2D019811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715" r="1852"/>
          <a:stretch/>
        </p:blipFill>
        <p:spPr>
          <a:xfrm>
            <a:off x="4838700" y="2376904"/>
            <a:ext cx="1600200" cy="1888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9767E2-C147-DF4C-98D8-9A9B130A6D3C}"/>
              </a:ext>
            </a:extLst>
          </p:cNvPr>
          <p:cNvSpPr/>
          <p:nvPr/>
        </p:nvSpPr>
        <p:spPr>
          <a:xfrm>
            <a:off x="5212080" y="3158212"/>
            <a:ext cx="502920" cy="499110"/>
          </a:xfrm>
          <a:prstGeom prst="rect">
            <a:avLst/>
          </a:prstGeom>
          <a:solidFill>
            <a:srgbClr val="00B0F0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0D2A0-9A0C-4747-B02E-6166783C5EFE}"/>
              </a:ext>
            </a:extLst>
          </p:cNvPr>
          <p:cNvSpPr/>
          <p:nvPr/>
        </p:nvSpPr>
        <p:spPr>
          <a:xfrm>
            <a:off x="7391400" y="3158212"/>
            <a:ext cx="502920" cy="499110"/>
          </a:xfrm>
          <a:prstGeom prst="rect">
            <a:avLst/>
          </a:prstGeom>
          <a:solidFill>
            <a:srgbClr val="00B0F0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D1C2CB7-F5A1-D545-8026-3E5A00D8BBA8}"/>
              </a:ext>
            </a:extLst>
          </p:cNvPr>
          <p:cNvSpPr/>
          <p:nvPr/>
        </p:nvSpPr>
        <p:spPr>
          <a:xfrm>
            <a:off x="2133600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39C027D-3666-6648-A9C7-E4C6F2AE3E38}"/>
              </a:ext>
            </a:extLst>
          </p:cNvPr>
          <p:cNvSpPr/>
          <p:nvPr/>
        </p:nvSpPr>
        <p:spPr>
          <a:xfrm>
            <a:off x="4349496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DB4ED19-6143-B54C-A8C9-913796BA2B2E}"/>
              </a:ext>
            </a:extLst>
          </p:cNvPr>
          <p:cNvSpPr/>
          <p:nvPr/>
        </p:nvSpPr>
        <p:spPr>
          <a:xfrm>
            <a:off x="6447283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04AA-8746-B247-AF2A-BC472D86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slices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57A40B-71EA-4E4D-B8B1-42380907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609600" y="2051052"/>
            <a:ext cx="1447800" cy="2214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5891-545B-F74B-A707-C8177497E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480B59B-D040-6D40-AA06-AC093393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543" r="10231" b="25039"/>
          <a:stretch/>
        </p:blipFill>
        <p:spPr>
          <a:xfrm>
            <a:off x="2714245" y="2376904"/>
            <a:ext cx="910589" cy="133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7406C-C28E-7D43-A481-88D5A8B1C3F7}"/>
              </a:ext>
            </a:extLst>
          </p:cNvPr>
          <p:cNvSpPr txBox="1"/>
          <p:nvPr/>
        </p:nvSpPr>
        <p:spPr>
          <a:xfrm>
            <a:off x="1996440" y="1861553"/>
            <a:ext cx="280263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 = data[:2,0].copy()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4F11-FE03-D044-BA34-B96E1689CD7A}"/>
              </a:ext>
            </a:extLst>
          </p:cNvPr>
          <p:cNvSpPr txBox="1"/>
          <p:nvPr/>
        </p:nvSpPr>
        <p:spPr>
          <a:xfrm>
            <a:off x="5029200" y="2038350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a[1] = 7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D5E61A3-D2AF-1A40-9EA3-3180281F2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7083552" y="2051052"/>
            <a:ext cx="1447800" cy="221432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6F1356E-1E25-374D-BC1D-2D019811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715" r="10232" b="24867"/>
          <a:stretch/>
        </p:blipFill>
        <p:spPr>
          <a:xfrm>
            <a:off x="4838700" y="2376904"/>
            <a:ext cx="910589" cy="13378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9767E2-C147-DF4C-98D8-9A9B130A6D3C}"/>
              </a:ext>
            </a:extLst>
          </p:cNvPr>
          <p:cNvSpPr/>
          <p:nvPr/>
        </p:nvSpPr>
        <p:spPr>
          <a:xfrm>
            <a:off x="5212080" y="3158212"/>
            <a:ext cx="502920" cy="499110"/>
          </a:xfrm>
          <a:prstGeom prst="rect">
            <a:avLst/>
          </a:prstGeom>
          <a:solidFill>
            <a:srgbClr val="00B0F0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BA4A7E9-04A2-784C-812D-659783ABF169}"/>
              </a:ext>
            </a:extLst>
          </p:cNvPr>
          <p:cNvSpPr/>
          <p:nvPr/>
        </p:nvSpPr>
        <p:spPr>
          <a:xfrm>
            <a:off x="2133600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9F8883B-B0CD-484F-876D-BEAA7605E0C4}"/>
              </a:ext>
            </a:extLst>
          </p:cNvPr>
          <p:cNvSpPr/>
          <p:nvPr/>
        </p:nvSpPr>
        <p:spPr>
          <a:xfrm>
            <a:off x="4349496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4BE8DA3-E646-8642-853F-0823C88225CA}"/>
              </a:ext>
            </a:extLst>
          </p:cNvPr>
          <p:cNvSpPr/>
          <p:nvPr/>
        </p:nvSpPr>
        <p:spPr>
          <a:xfrm>
            <a:off x="6447283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4890-40F6-DA49-A240-7149A63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makes array math easy!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405F7F-276F-0043-84B7-149B4B75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1796"/>
            <a:ext cx="8229600" cy="14384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9F8B-D317-CC4F-8278-58919DDC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1BE17-441D-6944-9C15-05EE18A9F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6308"/>
            <a:ext cx="8229600" cy="10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0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4890-40F6-DA49-A240-7149A63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makes array math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9F8B-D317-CC4F-8278-58919DDC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F4BC64-842B-FC4C-83D4-78907C53D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8350"/>
            <a:ext cx="8229600" cy="1421000"/>
          </a:xfrm>
        </p:spPr>
      </p:pic>
    </p:spTree>
    <p:extLst>
      <p:ext uri="{BB962C8B-B14F-4D97-AF65-F5344CB8AC3E}">
        <p14:creationId xmlns:p14="http://schemas.microsoft.com/office/powerpoint/2010/main" val="159922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E1F5-5627-C748-9BA3-2B0C5AAD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876F92-E970-844C-AEBF-3976F851A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277"/>
            <a:ext cx="8229600" cy="9809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D9BE-0CF6-9945-BFD3-2B2FEB64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E1F5-5627-C748-9BA3-2B0C5AAD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D9BE-0CF6-9945-BFD3-2B2FEB64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8589AA-DB0B-0348-8591-95191BD3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90743"/>
          </a:xfrm>
        </p:spPr>
      </p:pic>
    </p:spTree>
    <p:extLst>
      <p:ext uri="{BB962C8B-B14F-4D97-AF65-F5344CB8AC3E}">
        <p14:creationId xmlns:p14="http://schemas.microsoft.com/office/powerpoint/2010/main" val="200328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E1F5-5627-C748-9BA3-2B0C5AAD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D9BE-0CF6-9945-BFD3-2B2FEB64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8589AA-DB0B-0348-8591-95191BD3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90743"/>
          </a:xfr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E9643CB-637A-674F-B951-57C8B046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46296"/>
          <a:stretch/>
        </p:blipFill>
        <p:spPr>
          <a:xfrm>
            <a:off x="2514600" y="3362118"/>
            <a:ext cx="2362200" cy="1490743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2DC57330-1E6C-BC41-B250-02F10EBED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8" r="28463"/>
          <a:stretch/>
        </p:blipFill>
        <p:spPr>
          <a:xfrm>
            <a:off x="3581400" y="3539089"/>
            <a:ext cx="914400" cy="11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5BC1F-60B6-DA49-A86E-D312B0F92200}"/>
              </a:ext>
            </a:extLst>
          </p:cNvPr>
          <p:cNvSpPr txBox="1"/>
          <p:nvPr/>
        </p:nvSpPr>
        <p:spPr>
          <a:xfrm>
            <a:off x="5257800" y="3721782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mic Sans MS" panose="030F0902030302020204" pitchFamily="66" charset="0"/>
              </a:rPr>
              <a:t>!!! This won’t work because there is no way to replicate </a:t>
            </a:r>
            <a:r>
              <a:rPr lang="en-US" sz="1400" b="1" dirty="0">
                <a:latin typeface="Comic Sans MS" panose="030F0902030302020204" pitchFamily="66" charset="0"/>
              </a:rPr>
              <a:t>ones</a:t>
            </a:r>
            <a:r>
              <a:rPr lang="en-US" sz="1400" dirty="0">
                <a:solidFill>
                  <a:srgbClr val="C00000"/>
                </a:solidFill>
                <a:latin typeface="Comic Sans MS" panose="030F0902030302020204" pitchFamily="66" charset="0"/>
              </a:rPr>
              <a:t> that will </a:t>
            </a:r>
            <a:r>
              <a:rPr lang="en-US" sz="1400" b="1" dirty="0">
                <a:latin typeface="Comic Sans MS" panose="030F0902030302020204" pitchFamily="66" charset="0"/>
              </a:rPr>
              <a:t>match the size </a:t>
            </a:r>
            <a:r>
              <a:rPr lang="en-US" sz="1400" dirty="0">
                <a:solidFill>
                  <a:srgbClr val="C00000"/>
                </a:solidFill>
                <a:latin typeface="Comic Sans MS" panose="030F0902030302020204" pitchFamily="66" charset="0"/>
              </a:rPr>
              <a:t>of </a:t>
            </a:r>
            <a:r>
              <a:rPr lang="en-US" sz="1400" b="1" dirty="0">
                <a:latin typeface="Comic Sans MS" panose="030F0902030302020204" pitchFamily="66" charset="0"/>
              </a:rPr>
              <a:t>data</a:t>
            </a:r>
            <a:endParaRPr lang="en-US" sz="14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5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4890-40F6-DA49-A240-7149A63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9F8B-D317-CC4F-8278-58919DDC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B4596E-5ED7-C34E-B4E6-227E98D3B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8913"/>
            <a:ext cx="8229600" cy="2057400"/>
          </a:xfr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8A669C3F-F57B-D84B-A5BC-7D38823E2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0370" r="72222" b="64815"/>
          <a:stretch/>
        </p:blipFill>
        <p:spPr>
          <a:xfrm>
            <a:off x="3051298" y="4324350"/>
            <a:ext cx="533400" cy="304800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3317097-925A-F847-B878-3D510BD78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1852" r="40741" b="83333"/>
          <a:stretch/>
        </p:blipFill>
        <p:spPr>
          <a:xfrm>
            <a:off x="4038600" y="4324350"/>
            <a:ext cx="152400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C2EC9-8ADA-4945-9949-22938D3F04D2}"/>
              </a:ext>
            </a:extLst>
          </p:cNvPr>
          <p:cNvSpPr txBox="1"/>
          <p:nvPr/>
        </p:nvSpPr>
        <p:spPr>
          <a:xfrm>
            <a:off x="3657600" y="432435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@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09B0F3B0-9D7B-E94D-9218-0E9C43AA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4" t="35185" r="2778" b="35185"/>
          <a:stretch/>
        </p:blipFill>
        <p:spPr>
          <a:xfrm>
            <a:off x="5787904" y="4171950"/>
            <a:ext cx="266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0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754F-C3EC-634B-93A8-9C3976CC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F6E909-4B86-C043-A4A4-0E46FCCE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127"/>
            <a:ext cx="8229600" cy="2031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BB0E-ABFD-7740-82F8-E8E23B4B4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01C1-98B3-1F4C-A559-49DB5419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9372-68F4-B34D-95BB-B537DA9D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appreciate why many types of data are often represented as multi-dimensional arrays.</a:t>
            </a:r>
          </a:p>
          <a:p>
            <a:r>
              <a:rPr lang="en-US" dirty="0"/>
              <a:t>You will be able to use NumPy to manipulate and get statistics for multi-dimensional arrays.</a:t>
            </a:r>
          </a:p>
          <a:p>
            <a:r>
              <a:rPr lang="en-US" dirty="0"/>
              <a:t>You will gain some appreciation for why NumPy is an absolute necessity for data science.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D5AF0-D576-CC4C-9997-76B253297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4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754F-C3EC-634B-93A8-9C3976CC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BB0E-ABFD-7740-82F8-E8E23B4B4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497C9A-06F3-EA4E-9D4E-0C5E48291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5630"/>
            <a:ext cx="8229600" cy="3007639"/>
          </a:xfrm>
        </p:spPr>
      </p:pic>
    </p:spTree>
    <p:extLst>
      <p:ext uri="{BB962C8B-B14F-4D97-AF65-F5344CB8AC3E}">
        <p14:creationId xmlns:p14="http://schemas.microsoft.com/office/powerpoint/2010/main" val="3066902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44A3-FDEE-1643-B7BF-9C77AD5B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33E549-51BC-0548-8797-06DDCA5B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47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5EBA4-DD4A-0343-A672-7397A650C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76A80-6EE5-3E4F-B473-65DF9F656AB5}"/>
              </a:ext>
            </a:extLst>
          </p:cNvPr>
          <p:cNvSpPr txBox="1"/>
          <p:nvPr/>
        </p:nvSpPr>
        <p:spPr>
          <a:xfrm>
            <a:off x="5775183" y="3714750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and more…</a:t>
            </a:r>
          </a:p>
          <a:p>
            <a:r>
              <a:rPr lang="en-US" sz="1600" dirty="0"/>
              <a:t>e.g. mean(), var(), std(), …</a:t>
            </a:r>
          </a:p>
        </p:txBody>
      </p:sp>
    </p:spTree>
    <p:extLst>
      <p:ext uri="{BB962C8B-B14F-4D97-AF65-F5344CB8AC3E}">
        <p14:creationId xmlns:p14="http://schemas.microsoft.com/office/powerpoint/2010/main" val="344465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44A3-FDEE-1643-B7BF-9C77AD5B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33E549-51BC-0548-8797-06DDCA5B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47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5EBA4-DD4A-0343-A672-7397A650C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8DA78-4415-344E-B82E-D34E234F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08403"/>
            <a:ext cx="8229600" cy="14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B19C-DF26-C64B-B905-7BE10C12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Functions: </a:t>
            </a:r>
            <a:r>
              <a:rPr lang="en-US" dirty="0" err="1"/>
              <a:t>arange</a:t>
            </a:r>
            <a:r>
              <a:rPr lang="en-US" dirty="0"/>
              <a:t>, </a:t>
            </a:r>
            <a:r>
              <a:rPr lang="en-US" dirty="0" err="1"/>
              <a:t>linspace</a:t>
            </a:r>
            <a:r>
              <a:rPr lang="en-US" dirty="0"/>
              <a:t>, </a:t>
            </a:r>
            <a:r>
              <a:rPr lang="en-US" dirty="0" err="1"/>
              <a:t>logspace</a:t>
            </a:r>
            <a:br>
              <a:rPr lang="en-US" dirty="0"/>
            </a:br>
            <a:r>
              <a:rPr lang="en-US" dirty="0"/>
              <a:t>… and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A2CA6-810A-C942-8169-FF80004C1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D2A27-F9FD-9F42-B088-35D624FA87D5}"/>
              </a:ext>
            </a:extLst>
          </p:cNvPr>
          <p:cNvSpPr txBox="1"/>
          <p:nvPr/>
        </p:nvSpPr>
        <p:spPr>
          <a:xfrm>
            <a:off x="609600" y="1885945"/>
            <a:ext cx="8077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= </a:t>
            </a:r>
            <a:r>
              <a:rPr lang="en-US" sz="1200" dirty="0" err="1">
                <a:latin typeface="Courier" pitchFamily="2" charset="0"/>
              </a:rPr>
              <a:t>np.arange</a:t>
            </a:r>
            <a:r>
              <a:rPr lang="en-US" sz="1200" dirty="0">
                <a:latin typeface="Courier" pitchFamily="2" charset="0"/>
              </a:rPr>
              <a:t>(2, 11, 2) 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start, stop, step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C65A0-EAB4-1541-9C26-2BBA46307E6F}"/>
              </a:ext>
            </a:extLst>
          </p:cNvPr>
          <p:cNvSpPr txBox="1"/>
          <p:nvPr/>
        </p:nvSpPr>
        <p:spPr>
          <a:xfrm>
            <a:off x="609600" y="2589200"/>
            <a:ext cx="807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[2 4 6 8 10]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3E62D-0643-9D42-8F4E-7BD9D33F7E5B}"/>
              </a:ext>
            </a:extLst>
          </p:cNvPr>
          <p:cNvSpPr txBox="1"/>
          <p:nvPr/>
        </p:nvSpPr>
        <p:spPr>
          <a:xfrm>
            <a:off x="609600" y="1456551"/>
            <a:ext cx="80772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432FF"/>
                </a:solidFill>
                <a:latin typeface="Courier" pitchFamily="2" charset="0"/>
              </a:rPr>
              <a:t>numpy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Courier" pitchFamily="2" charset="0"/>
              </a:rPr>
              <a:t>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DD323-FC85-FC4D-8CCB-6FCD037F92E3}"/>
              </a:ext>
            </a:extLst>
          </p:cNvPr>
          <p:cNvSpPr txBox="1"/>
          <p:nvPr/>
        </p:nvSpPr>
        <p:spPr>
          <a:xfrm>
            <a:off x="609600" y="2957920"/>
            <a:ext cx="8077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= </a:t>
            </a:r>
            <a:r>
              <a:rPr lang="en-US" sz="1200" dirty="0" err="1">
                <a:latin typeface="Courier" pitchFamily="2" charset="0"/>
              </a:rPr>
              <a:t>np.linspace</a:t>
            </a:r>
            <a:r>
              <a:rPr lang="en-US" sz="1200" dirty="0">
                <a:latin typeface="Courier" pitchFamily="2" charset="0"/>
              </a:rPr>
              <a:t>(0, 1, 5) 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first, last, number of values</a:t>
            </a:r>
            <a:endParaRPr lang="en-US" sz="1200" dirty="0">
              <a:latin typeface="Courier" pitchFamily="2" charset="0"/>
            </a:endParaRP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3E226-C9DC-594D-9EEA-722DCF53A049}"/>
              </a:ext>
            </a:extLst>
          </p:cNvPr>
          <p:cNvSpPr txBox="1"/>
          <p:nvPr/>
        </p:nvSpPr>
        <p:spPr>
          <a:xfrm>
            <a:off x="609600" y="3661175"/>
            <a:ext cx="807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[0. 0.25 0.5 0.75 1.]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BA2A1-704D-C147-A691-043E06E7E915}"/>
              </a:ext>
            </a:extLst>
          </p:cNvPr>
          <p:cNvSpPr txBox="1"/>
          <p:nvPr/>
        </p:nvSpPr>
        <p:spPr>
          <a:xfrm>
            <a:off x="609600" y="4029896"/>
            <a:ext cx="8077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= </a:t>
            </a:r>
            <a:r>
              <a:rPr lang="en-US" sz="1200" dirty="0" err="1">
                <a:latin typeface="Courier" pitchFamily="2" charset="0"/>
              </a:rPr>
              <a:t>np.logspace</a:t>
            </a:r>
            <a:r>
              <a:rPr lang="en-US" sz="1200" dirty="0">
                <a:latin typeface="Courier" pitchFamily="2" charset="0"/>
              </a:rPr>
              <a:t>(-1, 1, 5) 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first power, last power, number of values</a:t>
            </a:r>
            <a:endParaRPr lang="en-US" sz="1200" dirty="0">
              <a:latin typeface="Courier" pitchFamily="2" charset="0"/>
            </a:endParaRP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B125E-245A-C34C-8093-B3D91B60D164}"/>
              </a:ext>
            </a:extLst>
          </p:cNvPr>
          <p:cNvSpPr txBox="1"/>
          <p:nvPr/>
        </p:nvSpPr>
        <p:spPr>
          <a:xfrm>
            <a:off x="609600" y="4733151"/>
            <a:ext cx="807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[0.1 0.316, 1., 3.16, 10.]</a:t>
            </a:r>
          </a:p>
        </p:txBody>
      </p:sp>
    </p:spTree>
    <p:extLst>
      <p:ext uri="{BB962C8B-B14F-4D97-AF65-F5344CB8AC3E}">
        <p14:creationId xmlns:p14="http://schemas.microsoft.com/office/powerpoint/2010/main" val="806669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8B41-6682-604B-A5F8-CF2FAE73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2D63D-947D-9445-AE3F-43F9A92E1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6248400" cy="12840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24F1-9799-5E49-998B-754A2785C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470632-AF12-E941-8CE2-AED775AD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99866"/>
            <a:ext cx="8229600" cy="22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5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BEB5-3A06-E142-AD13-31B1047B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DC847F-443E-0D4A-BD3E-56BD1E0C9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6357134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3DD7-5693-704D-81AB-2F190C766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70338-536A-F643-971B-7D62D6849626}"/>
              </a:ext>
            </a:extLst>
          </p:cNvPr>
          <p:cNvSpPr txBox="1"/>
          <p:nvPr/>
        </p:nvSpPr>
        <p:spPr>
          <a:xfrm>
            <a:off x="7199002" y="1093577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3D data</a:t>
            </a: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11C9E-ACA6-354B-8380-AE7BAE1113B3}"/>
              </a:ext>
            </a:extLst>
          </p:cNvPr>
          <p:cNvSpPr txBox="1"/>
          <p:nvPr/>
        </p:nvSpPr>
        <p:spPr>
          <a:xfrm>
            <a:off x="7199001" y="1564622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(4,3,2)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9480F-BF47-784C-8E52-31D87371F1AB}"/>
              </a:ext>
            </a:extLst>
          </p:cNvPr>
          <p:cNvSpPr txBox="1"/>
          <p:nvPr/>
        </p:nvSpPr>
        <p:spPr>
          <a:xfrm>
            <a:off x="7199002" y="2054720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rows</a:t>
            </a: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r>
              <a:rPr lang="en-US" sz="1200" dirty="0">
                <a:latin typeface="Courier" pitchFamily="2" charset="0"/>
              </a:rPr>
              <a:t>[0]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30186-569B-6241-AA46-7593F8A53F3D}"/>
              </a:ext>
            </a:extLst>
          </p:cNvPr>
          <p:cNvSpPr txBox="1"/>
          <p:nvPr/>
        </p:nvSpPr>
        <p:spPr>
          <a:xfrm>
            <a:off x="7199001" y="2527264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25176-7772-A144-92AF-D5C8D98D8ADE}"/>
              </a:ext>
            </a:extLst>
          </p:cNvPr>
          <p:cNvSpPr txBox="1"/>
          <p:nvPr/>
        </p:nvSpPr>
        <p:spPr>
          <a:xfrm>
            <a:off x="7199002" y="3017756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columns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r>
              <a:rPr lang="en-US" sz="1200" dirty="0">
                <a:latin typeface="Courier" pitchFamily="2" charset="0"/>
              </a:rPr>
              <a:t>[1]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180C9-EE55-0B4B-B6E3-284EA119D6FB}"/>
              </a:ext>
            </a:extLst>
          </p:cNvPr>
          <p:cNvSpPr txBox="1"/>
          <p:nvPr/>
        </p:nvSpPr>
        <p:spPr>
          <a:xfrm>
            <a:off x="7199001" y="3489906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F17C5-8D55-974A-9D9A-29EF21F3E229}"/>
              </a:ext>
            </a:extLst>
          </p:cNvPr>
          <p:cNvSpPr txBox="1"/>
          <p:nvPr/>
        </p:nvSpPr>
        <p:spPr>
          <a:xfrm>
            <a:off x="7199002" y="3980792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depth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r>
              <a:rPr lang="en-US" sz="1200" dirty="0">
                <a:latin typeface="Courier" pitchFamily="2" charset="0"/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28A78-5237-614D-8730-EF9853E80AD1}"/>
              </a:ext>
            </a:extLst>
          </p:cNvPr>
          <p:cNvSpPr txBox="1"/>
          <p:nvPr/>
        </p:nvSpPr>
        <p:spPr>
          <a:xfrm>
            <a:off x="7199001" y="4455452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0247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93FA-D50F-024A-BF8A-0DABA7D12A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F96F68-0037-BC4E-9D6A-8EF659E88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947251"/>
              </p:ext>
            </p:extLst>
          </p:nvPr>
        </p:nvGraphicFramePr>
        <p:xfrm>
          <a:off x="457200" y="666750"/>
          <a:ext cx="822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56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E81-8EA1-2D4C-BC42-F01E34EB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example with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92CB-BA7E-4E45-9B03-F545C837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Open </a:t>
            </a:r>
            <a:r>
              <a:rPr lang="en-US" b="1" dirty="0" err="1"/>
              <a:t>numpy</a:t>
            </a:r>
            <a:r>
              <a:rPr lang="en-US" b="1" dirty="0"/>
              <a:t>-matplotlib-</a:t>
            </a:r>
            <a:r>
              <a:rPr lang="en-US" b="1" dirty="0" err="1"/>
              <a:t>plotly.ipynb</a:t>
            </a:r>
            <a:r>
              <a:rPr lang="en-US" dirty="0"/>
              <a:t> in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F7AAF-7CC8-CC41-BAA1-6112C887D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F70-16CB-3B47-AFD2-E1592C40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D4E3B-850D-4B4C-8B37-01E08336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Many of the images are from </a:t>
            </a:r>
          </a:p>
          <a:p>
            <a:pPr marL="0" indent="0">
              <a:buNone/>
            </a:pPr>
            <a:r>
              <a:rPr lang="en-US" b="1" dirty="0">
                <a:hlinkClick r:id="rId2"/>
              </a:rPr>
              <a:t>https://jalammar.github.io/visual-numpy/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5D477-102F-A643-8AE5-EBE29F485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5012-31AC-4E42-B21A-60FDC9C3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A time series is a 1D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58AFF-8488-8A4E-81F8-0EBBFDA79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9725"/>
            <a:ext cx="8229600" cy="21794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E8A9E-21B6-394F-AC6D-211A0F023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6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F211-B80D-A546-93C6-BD7DB2D5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EEGs from multiple leads is a 2D array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995C5E-7071-EA48-BF0A-7D3305DC7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13" y="1504950"/>
            <a:ext cx="4440973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2F23-7542-F941-8810-B7E1366A4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F211-B80D-A546-93C6-BD7DB2D5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EEGs from multiple leads is a 2D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2F23-7542-F941-8810-B7E1366A4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31F0B7-5115-7C4B-81FB-D40D4997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4" r="14816" b="-1"/>
          <a:stretch/>
        </p:blipFill>
        <p:spPr>
          <a:xfrm>
            <a:off x="457200" y="2693378"/>
            <a:ext cx="7010400" cy="17582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35F49B-25AD-F643-86EB-55544F72735B}"/>
              </a:ext>
            </a:extLst>
          </p:cNvPr>
          <p:cNvSpPr txBox="1"/>
          <p:nvPr/>
        </p:nvSpPr>
        <p:spPr>
          <a:xfrm>
            <a:off x="7819884" y="269337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E89D0-332D-9846-B998-9EB0F035ECA1}"/>
              </a:ext>
            </a:extLst>
          </p:cNvPr>
          <p:cNvSpPr txBox="1"/>
          <p:nvPr/>
        </p:nvSpPr>
        <p:spPr>
          <a:xfrm>
            <a:off x="7819884" y="294963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EDE15-C9D1-7744-B5E0-FDCFC77BD61D}"/>
              </a:ext>
            </a:extLst>
          </p:cNvPr>
          <p:cNvSpPr txBox="1"/>
          <p:nvPr/>
        </p:nvSpPr>
        <p:spPr>
          <a:xfrm>
            <a:off x="7819884" y="320589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4E988-DDFB-EE45-8C4F-C1BF7A9BC99A}"/>
              </a:ext>
            </a:extLst>
          </p:cNvPr>
          <p:cNvSpPr txBox="1"/>
          <p:nvPr/>
        </p:nvSpPr>
        <p:spPr>
          <a:xfrm>
            <a:off x="7819884" y="346215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ED40DC-6DA8-B745-9D8B-6BBE48DB8C3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543800" y="2830719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AD56DA-E619-1B4F-856F-D38C4298FBFD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3070690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57A3AF-1EC6-8642-A0C5-1DC8D47304DD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3317026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DD1376-089F-3A4A-807E-19A09C4FFB12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3580496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9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F211-B80D-A546-93C6-BD7DB2D5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e.g. EEGs from multiple leads across multiple trials is a 3D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2F23-7542-F941-8810-B7E1366A4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31F0B7-5115-7C4B-81FB-D40D4997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7234"/>
            <a:ext cx="8229600" cy="24644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DA6A5-A3A4-4D47-A715-21A0180CA846}"/>
              </a:ext>
            </a:extLst>
          </p:cNvPr>
          <p:cNvSpPr txBox="1"/>
          <p:nvPr/>
        </p:nvSpPr>
        <p:spPr>
          <a:xfrm>
            <a:off x="381000" y="2066151"/>
            <a:ext cx="605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Trial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F7938-EF1B-FC4F-9488-431F43767DAA}"/>
              </a:ext>
            </a:extLst>
          </p:cNvPr>
          <p:cNvCxnSpPr>
            <a:cxnSpLocks/>
          </p:cNvCxnSpPr>
          <p:nvPr/>
        </p:nvCxnSpPr>
        <p:spPr>
          <a:xfrm>
            <a:off x="838200" y="2315349"/>
            <a:ext cx="0" cy="33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78D8DD-3FFF-E245-AD4E-013587F5EED6}"/>
              </a:ext>
            </a:extLst>
          </p:cNvPr>
          <p:cNvCxnSpPr>
            <a:cxnSpLocks/>
          </p:cNvCxnSpPr>
          <p:nvPr/>
        </p:nvCxnSpPr>
        <p:spPr>
          <a:xfrm>
            <a:off x="1143000" y="2162949"/>
            <a:ext cx="0" cy="33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007C94-5F76-E84D-A222-138046D3CB86}"/>
              </a:ext>
            </a:extLst>
          </p:cNvPr>
          <p:cNvCxnSpPr>
            <a:cxnSpLocks/>
          </p:cNvCxnSpPr>
          <p:nvPr/>
        </p:nvCxnSpPr>
        <p:spPr>
          <a:xfrm>
            <a:off x="1828800" y="1705749"/>
            <a:ext cx="0" cy="33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B58B2F-7C2B-CF49-B032-0568813CCC9C}"/>
              </a:ext>
            </a:extLst>
          </p:cNvPr>
          <p:cNvSpPr txBox="1"/>
          <p:nvPr/>
        </p:nvSpPr>
        <p:spPr>
          <a:xfrm>
            <a:off x="685800" y="1885950"/>
            <a:ext cx="605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Trial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F9B52-3D59-024A-BFDC-EB83B3DD4FE7}"/>
              </a:ext>
            </a:extLst>
          </p:cNvPr>
          <p:cNvSpPr txBox="1"/>
          <p:nvPr/>
        </p:nvSpPr>
        <p:spPr>
          <a:xfrm>
            <a:off x="1350193" y="1456551"/>
            <a:ext cx="631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Trial N</a:t>
            </a:r>
          </a:p>
        </p:txBody>
      </p:sp>
    </p:spTree>
    <p:extLst>
      <p:ext uri="{BB962C8B-B14F-4D97-AF65-F5344CB8AC3E}">
        <p14:creationId xmlns:p14="http://schemas.microsoft.com/office/powerpoint/2010/main" val="16568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CBE8-3FB3-FB42-848E-01514786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e.g. EEGs from multiple leads across multiple trials for multiple subjects is a 4D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F186-5330-D847-AF97-2D57F0B5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Hard to visualize</a:t>
            </a:r>
            <a:r>
              <a:rPr lang="en-US" dirty="0"/>
              <a:t>, but </a:t>
            </a:r>
            <a:r>
              <a:rPr lang="en-US" b="1" dirty="0">
                <a:solidFill>
                  <a:srgbClr val="C00000"/>
                </a:solidFill>
              </a:rPr>
              <a:t>easy to work with </a:t>
            </a:r>
            <a:r>
              <a:rPr lang="en-US" dirty="0"/>
              <a:t>mathematically and in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A7C0F-1E2F-9342-94BE-B990078A4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42834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6852</TotalTime>
  <Words>787</Words>
  <Application>Microsoft Macintosh PowerPoint</Application>
  <PresentationFormat>On-screen Show (16:9)</PresentationFormat>
  <Paragraphs>174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Comic Sans MS</vt:lpstr>
      <vt:lpstr>Courier</vt:lpstr>
      <vt:lpstr>Wingdings</vt:lpstr>
      <vt:lpstr>16-9 White Backgroud</vt:lpstr>
      <vt:lpstr>PowerPoint Presentation</vt:lpstr>
      <vt:lpstr>PowerPoint Presentation</vt:lpstr>
      <vt:lpstr>Learning Objectives</vt:lpstr>
      <vt:lpstr>Disclaimer</vt:lpstr>
      <vt:lpstr>e.g. A time series is a 1D array</vt:lpstr>
      <vt:lpstr>e.g. EEGs from multiple leads is a 2D array</vt:lpstr>
      <vt:lpstr>e.g. EEGs from multiple leads is a 2D array</vt:lpstr>
      <vt:lpstr>e.g. EEGs from multiple leads across multiple trials is a 3D array</vt:lpstr>
      <vt:lpstr>e.g. EEGs from multiple leads across multiple trials for multiple subjects is a 4D array</vt:lpstr>
      <vt:lpstr>e.g. A grayscale image is a 2D array</vt:lpstr>
      <vt:lpstr>e.g. A color image is a 3D array</vt:lpstr>
      <vt:lpstr>e.g. A color movie is a 4D array</vt:lpstr>
      <vt:lpstr>NumPy</vt:lpstr>
      <vt:lpstr>First, a graphical introduction to NumPy  before we jump into code…</vt:lpstr>
      <vt:lpstr>1D array</vt:lpstr>
      <vt:lpstr>Index and slice a 1D array just like a list</vt:lpstr>
      <vt:lpstr>Slicing with logical arrays!</vt:lpstr>
      <vt:lpstr>2D array</vt:lpstr>
      <vt:lpstr>Index and slice a 2D array almost like a list</vt:lpstr>
      <vt:lpstr>Index and slice a 2D array almost like a list</vt:lpstr>
      <vt:lpstr>Numpy slices are references (unlike lists)!</vt:lpstr>
      <vt:lpstr>Copying slices</vt:lpstr>
      <vt:lpstr>NumPy makes array math easy!</vt:lpstr>
      <vt:lpstr>NumPy makes array math easy!</vt:lpstr>
      <vt:lpstr>Broadcasting</vt:lpstr>
      <vt:lpstr>Broadcasting</vt:lpstr>
      <vt:lpstr>Broadcasting</vt:lpstr>
      <vt:lpstr>Matrix multiplication</vt:lpstr>
      <vt:lpstr>Transpose</vt:lpstr>
      <vt:lpstr>Reshape</vt:lpstr>
      <vt:lpstr>Statistics</vt:lpstr>
      <vt:lpstr>Statistics</vt:lpstr>
      <vt:lpstr>Functions: arange, linspace, logspace … and more…</vt:lpstr>
      <vt:lpstr>3D array</vt:lpstr>
      <vt:lpstr>Array shape</vt:lpstr>
      <vt:lpstr>PowerPoint Presentation</vt:lpstr>
      <vt:lpstr>NumPy example with basic plotting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537</cp:revision>
  <cp:lastPrinted>2011-01-24T02:49:42Z</cp:lastPrinted>
  <dcterms:created xsi:type="dcterms:W3CDTF">2011-06-30T15:04:08Z</dcterms:created>
  <dcterms:modified xsi:type="dcterms:W3CDTF">2022-01-11T00:23:19Z</dcterms:modified>
  <cp:category/>
</cp:coreProperties>
</file>